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7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0"/>
    <a:srgbClr val="241C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7519796-D627-C044-4824-16839C86D485}" v="29" dt="2024-02-29T23:26:54.5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0" autoAdjust="0"/>
    <p:restoredTop sz="93827" autoAdjust="0"/>
  </p:normalViewPr>
  <p:slideViewPr>
    <p:cSldViewPr snapToGrid="0" snapToObjects="1">
      <p:cViewPr varScale="1">
        <p:scale>
          <a:sx n="119" d="100"/>
          <a:sy n="119" d="100"/>
        </p:scale>
        <p:origin x="138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ttany King" userId="S::bking@nbacares.org::eae03ea5-1851-4085-8957-56991909bff6" providerId="AD" clId="Web-{2E25B62A-C5DC-DE2E-111A-4E45437BF87A}"/>
    <pc:docChg chg="addSld modSld">
      <pc:chgData name="Brittany King" userId="S::bking@nbacares.org::eae03ea5-1851-4085-8957-56991909bff6" providerId="AD" clId="Web-{2E25B62A-C5DC-DE2E-111A-4E45437BF87A}" dt="2024-02-19T22:41:40.160" v="58" actId="1076"/>
      <pc:docMkLst>
        <pc:docMk/>
      </pc:docMkLst>
      <pc:sldChg chg="addSp delSp modSp">
        <pc:chgData name="Brittany King" userId="S::bking@nbacares.org::eae03ea5-1851-4085-8957-56991909bff6" providerId="AD" clId="Web-{2E25B62A-C5DC-DE2E-111A-4E45437BF87A}" dt="2024-02-19T17:52:21.944" v="3"/>
        <pc:sldMkLst>
          <pc:docMk/>
          <pc:sldMk cId="1309928248" sldId="270"/>
        </pc:sldMkLst>
        <pc:spChg chg="add del mod">
          <ac:chgData name="Brittany King" userId="S::bking@nbacares.org::eae03ea5-1851-4085-8957-56991909bff6" providerId="AD" clId="Web-{2E25B62A-C5DC-DE2E-111A-4E45437BF87A}" dt="2024-02-19T17:52:21.944" v="3"/>
          <ac:spMkLst>
            <pc:docMk/>
            <pc:sldMk cId="1309928248" sldId="270"/>
            <ac:spMk id="2" creationId="{907382F7-F82D-7C2D-BD84-E01289C0235A}"/>
          </ac:spMkLst>
        </pc:spChg>
      </pc:sldChg>
      <pc:sldChg chg="addSp modSp new">
        <pc:chgData name="Brittany King" userId="S::bking@nbacares.org::eae03ea5-1851-4085-8957-56991909bff6" providerId="AD" clId="Web-{2E25B62A-C5DC-DE2E-111A-4E45437BF87A}" dt="2024-02-19T22:41:40.160" v="58" actId="1076"/>
        <pc:sldMkLst>
          <pc:docMk/>
          <pc:sldMk cId="1579026420" sldId="271"/>
        </pc:sldMkLst>
        <pc:spChg chg="add">
          <ac:chgData name="Brittany King" userId="S::bking@nbacares.org::eae03ea5-1851-4085-8957-56991909bff6" providerId="AD" clId="Web-{2E25B62A-C5DC-DE2E-111A-4E45437BF87A}" dt="2024-02-19T17:53:16.164" v="5"/>
          <ac:spMkLst>
            <pc:docMk/>
            <pc:sldMk cId="1579026420" sldId="271"/>
            <ac:spMk id="3" creationId="{83AFB4CA-74E6-ABB5-8E9B-B64AD88EE802}"/>
          </ac:spMkLst>
        </pc:spChg>
        <pc:spChg chg="add mod">
          <ac:chgData name="Brittany King" userId="S::bking@nbacares.org::eae03ea5-1851-4085-8957-56991909bff6" providerId="AD" clId="Web-{2E25B62A-C5DC-DE2E-111A-4E45437BF87A}" dt="2024-02-19T22:41:40.160" v="58" actId="1076"/>
          <ac:spMkLst>
            <pc:docMk/>
            <pc:sldMk cId="1579026420" sldId="271"/>
            <ac:spMk id="5" creationId="{BC47A321-B989-99B6-A837-D3F02DD8CD93}"/>
          </ac:spMkLst>
        </pc:spChg>
        <pc:grpChg chg="add">
          <ac:chgData name="Brittany King" userId="S::bking@nbacares.org::eae03ea5-1851-4085-8957-56991909bff6" providerId="AD" clId="Web-{2E25B62A-C5DC-DE2E-111A-4E45437BF87A}" dt="2024-02-19T17:53:16.258" v="7"/>
          <ac:grpSpMkLst>
            <pc:docMk/>
            <pc:sldMk cId="1579026420" sldId="271"/>
            <ac:grpSpMk id="9" creationId="{C55075EF-303C-5ACB-560A-D75343B06C32}"/>
          </ac:grpSpMkLst>
        </pc:grpChg>
        <pc:picChg chg="add">
          <ac:chgData name="Brittany King" userId="S::bking@nbacares.org::eae03ea5-1851-4085-8957-56991909bff6" providerId="AD" clId="Web-{2E25B62A-C5DC-DE2E-111A-4E45437BF87A}" dt="2024-02-19T17:53:16.289" v="8"/>
          <ac:picMkLst>
            <pc:docMk/>
            <pc:sldMk cId="1579026420" sldId="271"/>
            <ac:picMk id="11" creationId="{8B30EE31-7764-3ADC-2E1C-19529ED4B061}"/>
          </ac:picMkLst>
        </pc:picChg>
        <pc:picChg chg="add mod ord">
          <ac:chgData name="Brittany King" userId="S::bking@nbacares.org::eae03ea5-1851-4085-8957-56991909bff6" providerId="AD" clId="Web-{2E25B62A-C5DC-DE2E-111A-4E45437BF87A}" dt="2024-02-19T18:13:10.784" v="19"/>
          <ac:picMkLst>
            <pc:docMk/>
            <pc:sldMk cId="1579026420" sldId="271"/>
            <ac:picMk id="12" creationId="{B0D7802B-2334-4074-C1FD-3FE33E4FFCBB}"/>
          </ac:picMkLst>
        </pc:picChg>
      </pc:sldChg>
    </pc:docChg>
  </pc:docChgLst>
  <pc:docChgLst>
    <pc:chgData name="Brittany King" userId="S::bking@nbacares.org::eae03ea5-1851-4085-8957-56991909bff6" providerId="AD" clId="Web-{D7519796-D627-C044-4824-16839C86D485}"/>
    <pc:docChg chg="modSld">
      <pc:chgData name="Brittany King" userId="S::bking@nbacares.org::eae03ea5-1851-4085-8957-56991909bff6" providerId="AD" clId="Web-{D7519796-D627-C044-4824-16839C86D485}" dt="2024-02-29T23:26:54.573" v="24" actId="1076"/>
      <pc:docMkLst>
        <pc:docMk/>
      </pc:docMkLst>
      <pc:sldChg chg="modSp">
        <pc:chgData name="Brittany King" userId="S::bking@nbacares.org::eae03ea5-1851-4085-8957-56991909bff6" providerId="AD" clId="Web-{D7519796-D627-C044-4824-16839C86D485}" dt="2024-02-29T23:26:54.573" v="24" actId="1076"/>
        <pc:sldMkLst>
          <pc:docMk/>
          <pc:sldMk cId="1579026420" sldId="271"/>
        </pc:sldMkLst>
        <pc:spChg chg="mod">
          <ac:chgData name="Brittany King" userId="S::bking@nbacares.org::eae03ea5-1851-4085-8957-56991909bff6" providerId="AD" clId="Web-{D7519796-D627-C044-4824-16839C86D485}" dt="2024-02-29T23:26:47.823" v="21" actId="1076"/>
          <ac:spMkLst>
            <pc:docMk/>
            <pc:sldMk cId="1579026420" sldId="271"/>
            <ac:spMk id="3" creationId="{83AFB4CA-74E6-ABB5-8E9B-B64AD88EE802}"/>
          </ac:spMkLst>
        </pc:spChg>
        <pc:spChg chg="mod">
          <ac:chgData name="Brittany King" userId="S::bking@nbacares.org::eae03ea5-1851-4085-8957-56991909bff6" providerId="AD" clId="Web-{D7519796-D627-C044-4824-16839C86D485}" dt="2024-02-29T23:26:54.511" v="23" actId="1076"/>
          <ac:spMkLst>
            <pc:docMk/>
            <pc:sldMk cId="1579026420" sldId="271"/>
            <ac:spMk id="4" creationId="{4F19316D-6C10-E3AE-1785-C4D099379123}"/>
          </ac:spMkLst>
        </pc:spChg>
        <pc:spChg chg="mod">
          <ac:chgData name="Brittany King" userId="S::bking@nbacares.org::eae03ea5-1851-4085-8957-56991909bff6" providerId="AD" clId="Web-{D7519796-D627-C044-4824-16839C86D485}" dt="2024-02-29T23:26:16.994" v="13" actId="1076"/>
          <ac:spMkLst>
            <pc:docMk/>
            <pc:sldMk cId="1579026420" sldId="271"/>
            <ac:spMk id="7" creationId="{F02D5B53-BBC5-8043-8E00-FF33858AB1CA}"/>
          </ac:spMkLst>
        </pc:spChg>
        <pc:grpChg chg="mod">
          <ac:chgData name="Brittany King" userId="S::bking@nbacares.org::eae03ea5-1851-4085-8957-56991909bff6" providerId="AD" clId="Web-{D7519796-D627-C044-4824-16839C86D485}" dt="2024-02-29T23:26:54.573" v="24" actId="1076"/>
          <ac:grpSpMkLst>
            <pc:docMk/>
            <pc:sldMk cId="1579026420" sldId="271"/>
            <ac:grpSpMk id="9" creationId="{C55075EF-303C-5ACB-560A-D75343B06C32}"/>
          </ac:grpSpMkLst>
        </pc:grpChg>
        <pc:picChg chg="mod">
          <ac:chgData name="Brittany King" userId="S::bking@nbacares.org::eae03ea5-1851-4085-8957-56991909bff6" providerId="AD" clId="Web-{D7519796-D627-C044-4824-16839C86D485}" dt="2024-02-29T23:26:17.041" v="14" actId="1076"/>
          <ac:picMkLst>
            <pc:docMk/>
            <pc:sldMk cId="1579026420" sldId="271"/>
            <ac:picMk id="8" creationId="{C57BC949-A223-A892-F5C1-7B1B420489A6}"/>
          </ac:picMkLst>
        </pc:picChg>
        <pc:picChg chg="mod">
          <ac:chgData name="Brittany King" userId="S::bking@nbacares.org::eae03ea5-1851-4085-8957-56991909bff6" providerId="AD" clId="Web-{D7519796-D627-C044-4824-16839C86D485}" dt="2024-02-29T23:26:54.495" v="22" actId="1076"/>
          <ac:picMkLst>
            <pc:docMk/>
            <pc:sldMk cId="1579026420" sldId="271"/>
            <ac:picMk id="11" creationId="{8B30EE31-7764-3ADC-2E1C-19529ED4B061}"/>
          </ac:picMkLst>
        </pc:picChg>
        <pc:picChg chg="mod">
          <ac:chgData name="Brittany King" userId="S::bking@nbacares.org::eae03ea5-1851-4085-8957-56991909bff6" providerId="AD" clId="Web-{D7519796-D627-C044-4824-16839C86D485}" dt="2024-02-29T23:26:26.463" v="15" actId="14100"/>
          <ac:picMkLst>
            <pc:docMk/>
            <pc:sldMk cId="1579026420" sldId="271"/>
            <ac:picMk id="12" creationId="{B0D7802B-2334-4074-C1FD-3FE33E4FFCBB}"/>
          </ac:picMkLst>
        </pc:picChg>
      </pc:sldChg>
    </pc:docChg>
  </pc:docChgLst>
  <pc:docChgLst>
    <pc:chgData name="Brittany King" userId="S::bking@nbacares.org::eae03ea5-1851-4085-8957-56991909bff6" providerId="AD" clId="Web-{753DC487-5D77-D0E2-D9BA-60BF52C73DF1}"/>
    <pc:docChg chg="delSld">
      <pc:chgData name="Brittany King" userId="S::bking@nbacares.org::eae03ea5-1851-4085-8957-56991909bff6" providerId="AD" clId="Web-{753DC487-5D77-D0E2-D9BA-60BF52C73DF1}" dt="2024-02-19T22:45:32.916" v="0"/>
      <pc:docMkLst>
        <pc:docMk/>
      </pc:docMkLst>
      <pc:sldChg chg="del">
        <pc:chgData name="Brittany King" userId="S::bking@nbacares.org::eae03ea5-1851-4085-8957-56991909bff6" providerId="AD" clId="Web-{753DC487-5D77-D0E2-D9BA-60BF52C73DF1}" dt="2024-02-19T22:45:32.916" v="0"/>
        <pc:sldMkLst>
          <pc:docMk/>
          <pc:sldMk cId="1309928248" sldId="270"/>
        </pc:sldMkLst>
      </pc:sldChg>
    </pc:docChg>
  </pc:docChgLst>
  <pc:docChgLst>
    <pc:chgData name="Brittany King" userId="S::bking@nbacares.org::eae03ea5-1851-4085-8957-56991909bff6" providerId="AD" clId="Web-{75CBB3CC-30AA-9181-E31C-9C3D49C33CF3}"/>
    <pc:docChg chg="modSld">
      <pc:chgData name="Brittany King" userId="S::bking@nbacares.org::eae03ea5-1851-4085-8957-56991909bff6" providerId="AD" clId="Web-{75CBB3CC-30AA-9181-E31C-9C3D49C33CF3}" dt="2024-02-19T22:59:57.480" v="27" actId="1076"/>
      <pc:docMkLst>
        <pc:docMk/>
      </pc:docMkLst>
      <pc:sldChg chg="addSp delSp modSp">
        <pc:chgData name="Brittany King" userId="S::bking@nbacares.org::eae03ea5-1851-4085-8957-56991909bff6" providerId="AD" clId="Web-{75CBB3CC-30AA-9181-E31C-9C3D49C33CF3}" dt="2024-02-19T22:59:57.480" v="27" actId="1076"/>
        <pc:sldMkLst>
          <pc:docMk/>
          <pc:sldMk cId="1579026420" sldId="271"/>
        </pc:sldMkLst>
        <pc:spChg chg="add del">
          <ac:chgData name="Brittany King" userId="S::bking@nbacares.org::eae03ea5-1851-4085-8957-56991909bff6" providerId="AD" clId="Web-{75CBB3CC-30AA-9181-E31C-9C3D49C33CF3}" dt="2024-02-19T22:58:50.291" v="9"/>
          <ac:spMkLst>
            <pc:docMk/>
            <pc:sldMk cId="1579026420" sldId="271"/>
            <ac:spMk id="2" creationId="{1EF534E7-F61B-8FCC-3B8F-4EC3699D69E6}"/>
          </ac:spMkLst>
        </pc:spChg>
        <pc:spChg chg="add mod">
          <ac:chgData name="Brittany King" userId="S::bking@nbacares.org::eae03ea5-1851-4085-8957-56991909bff6" providerId="AD" clId="Web-{75CBB3CC-30AA-9181-E31C-9C3D49C33CF3}" dt="2024-02-19T22:59:57.480" v="27" actId="1076"/>
          <ac:spMkLst>
            <pc:docMk/>
            <pc:sldMk cId="1579026420" sldId="271"/>
            <ac:spMk id="4" creationId="{4F19316D-6C10-E3AE-1785-C4D099379123}"/>
          </ac:spMkLst>
        </pc:spChg>
        <pc:spChg chg="del mod">
          <ac:chgData name="Brittany King" userId="S::bking@nbacares.org::eae03ea5-1851-4085-8957-56991909bff6" providerId="AD" clId="Web-{75CBB3CC-30AA-9181-E31C-9C3D49C33CF3}" dt="2024-02-19T22:59:37.371" v="23"/>
          <ac:spMkLst>
            <pc:docMk/>
            <pc:sldMk cId="1579026420" sldId="271"/>
            <ac:spMk id="5" creationId="{BC47A321-B989-99B6-A837-D3F02DD8CD93}"/>
          </ac:spMkLst>
        </pc:spChg>
      </pc:sldChg>
    </pc:docChg>
  </pc:docChgLst>
  <pc:docChgLst>
    <pc:chgData name="Amanda Hundt" userId="c1a99038-8bd6-4496-8143-772c4efd73f8" providerId="ADAL" clId="{4E4AEEC8-7691-49EC-9B5A-ED2D5E1B56C7}"/>
    <pc:docChg chg="undo custSel modSld delMainMaster modMainMaster">
      <pc:chgData name="Amanda Hundt" userId="c1a99038-8bd6-4496-8143-772c4efd73f8" providerId="ADAL" clId="{4E4AEEC8-7691-49EC-9B5A-ED2D5E1B56C7}" dt="2023-03-15T23:33:41.421" v="96" actId="1035"/>
      <pc:docMkLst>
        <pc:docMk/>
      </pc:docMkLst>
      <pc:sldChg chg="addSp delSp modSp mod setBg">
        <pc:chgData name="Amanda Hundt" userId="c1a99038-8bd6-4496-8143-772c4efd73f8" providerId="ADAL" clId="{4E4AEEC8-7691-49EC-9B5A-ED2D5E1B56C7}" dt="2023-03-15T23:33:41.421" v="96" actId="1035"/>
        <pc:sldMkLst>
          <pc:docMk/>
          <pc:sldMk cId="1309928248" sldId="270"/>
        </pc:sldMkLst>
        <pc:spChg chg="del">
          <ac:chgData name="Amanda Hundt" userId="c1a99038-8bd6-4496-8143-772c4efd73f8" providerId="ADAL" clId="{4E4AEEC8-7691-49EC-9B5A-ED2D5E1B56C7}" dt="2023-03-15T23:05:23.989" v="0" actId="478"/>
          <ac:spMkLst>
            <pc:docMk/>
            <pc:sldMk cId="1309928248" sldId="270"/>
            <ac:spMk id="2" creationId="{00000000-0000-0000-0000-000000000000}"/>
          </ac:spMkLst>
        </pc:spChg>
        <pc:spChg chg="del">
          <ac:chgData name="Amanda Hundt" userId="c1a99038-8bd6-4496-8143-772c4efd73f8" providerId="ADAL" clId="{4E4AEEC8-7691-49EC-9B5A-ED2D5E1B56C7}" dt="2023-03-15T23:05:23.989" v="0" actId="478"/>
          <ac:spMkLst>
            <pc:docMk/>
            <pc:sldMk cId="1309928248" sldId="270"/>
            <ac:spMk id="3" creationId="{00000000-0000-0000-0000-000000000000}"/>
          </ac:spMkLst>
        </pc:spChg>
        <pc:spChg chg="add del mod">
          <ac:chgData name="Amanda Hundt" userId="c1a99038-8bd6-4496-8143-772c4efd73f8" providerId="ADAL" clId="{4E4AEEC8-7691-49EC-9B5A-ED2D5E1B56C7}" dt="2023-03-15T23:07:25.284" v="36" actId="478"/>
          <ac:spMkLst>
            <pc:docMk/>
            <pc:sldMk cId="1309928248" sldId="270"/>
            <ac:spMk id="5" creationId="{F5F95610-6C9B-5E0C-1672-A2EC7BA0F51E}"/>
          </ac:spMkLst>
        </pc:spChg>
        <pc:spChg chg="add del mod">
          <ac:chgData name="Amanda Hundt" userId="c1a99038-8bd6-4496-8143-772c4efd73f8" providerId="ADAL" clId="{4E4AEEC8-7691-49EC-9B5A-ED2D5E1B56C7}" dt="2023-03-15T23:07:28.388" v="37" actId="478"/>
          <ac:spMkLst>
            <pc:docMk/>
            <pc:sldMk cId="1309928248" sldId="270"/>
            <ac:spMk id="8" creationId="{34135250-4AEC-A313-58B7-F5FB483D97A4}"/>
          </ac:spMkLst>
        </pc:spChg>
        <pc:spChg chg="add mod ord">
          <ac:chgData name="Amanda Hundt" userId="c1a99038-8bd6-4496-8143-772c4efd73f8" providerId="ADAL" clId="{4E4AEEC8-7691-49EC-9B5A-ED2D5E1B56C7}" dt="2023-03-15T23:33:17.815" v="89" actId="12788"/>
          <ac:spMkLst>
            <pc:docMk/>
            <pc:sldMk cId="1309928248" sldId="270"/>
            <ac:spMk id="9" creationId="{E5A84474-82DB-9849-6426-A40D84E81716}"/>
          </ac:spMkLst>
        </pc:spChg>
        <pc:spChg chg="add mod topLvl">
          <ac:chgData name="Amanda Hundt" userId="c1a99038-8bd6-4496-8143-772c4efd73f8" providerId="ADAL" clId="{4E4AEEC8-7691-49EC-9B5A-ED2D5E1B56C7}" dt="2023-03-15T23:28:16.633" v="88" actId="113"/>
          <ac:spMkLst>
            <pc:docMk/>
            <pc:sldMk cId="1309928248" sldId="270"/>
            <ac:spMk id="10" creationId="{E728C106-DE0F-423D-48E9-E8E8FE7DB0E7}"/>
          </ac:spMkLst>
        </pc:spChg>
        <pc:spChg chg="add mod">
          <ac:chgData name="Amanda Hundt" userId="c1a99038-8bd6-4496-8143-772c4efd73f8" providerId="ADAL" clId="{4E4AEEC8-7691-49EC-9B5A-ED2D5E1B56C7}" dt="2023-03-15T23:33:41.421" v="96" actId="1035"/>
          <ac:spMkLst>
            <pc:docMk/>
            <pc:sldMk cId="1309928248" sldId="270"/>
            <ac:spMk id="11" creationId="{1A65D070-293F-8C08-7711-7AA0B7FD63E2}"/>
          </ac:spMkLst>
        </pc:spChg>
        <pc:grpChg chg="add del mod">
          <ac:chgData name="Amanda Hundt" userId="c1a99038-8bd6-4496-8143-772c4efd73f8" providerId="ADAL" clId="{4E4AEEC8-7691-49EC-9B5A-ED2D5E1B56C7}" dt="2023-03-15T23:11:49.599" v="84" actId="165"/>
          <ac:grpSpMkLst>
            <pc:docMk/>
            <pc:sldMk cId="1309928248" sldId="270"/>
            <ac:grpSpMk id="14" creationId="{5D1A914B-A8FC-8845-D0E1-A343EC18F766}"/>
          </ac:grpSpMkLst>
        </pc:grpChg>
        <pc:grpChg chg="add mod">
          <ac:chgData name="Amanda Hundt" userId="c1a99038-8bd6-4496-8143-772c4efd73f8" providerId="ADAL" clId="{4E4AEEC8-7691-49EC-9B5A-ED2D5E1B56C7}" dt="2023-03-15T23:33:41.421" v="96" actId="1035"/>
          <ac:grpSpMkLst>
            <pc:docMk/>
            <pc:sldMk cId="1309928248" sldId="270"/>
            <ac:grpSpMk id="15" creationId="{31507BD3-2544-888A-55B1-86B8ACEA4DC7}"/>
          </ac:grpSpMkLst>
        </pc:grpChg>
        <pc:picChg chg="del">
          <ac:chgData name="Amanda Hundt" userId="c1a99038-8bd6-4496-8143-772c4efd73f8" providerId="ADAL" clId="{4E4AEEC8-7691-49EC-9B5A-ED2D5E1B56C7}" dt="2023-03-15T23:05:23.989" v="0" actId="478"/>
          <ac:picMkLst>
            <pc:docMk/>
            <pc:sldMk cId="1309928248" sldId="270"/>
            <ac:picMk id="6" creationId="{507A7981-50D1-47A9-8DD8-A926B7061526}"/>
          </ac:picMkLst>
        </pc:picChg>
        <pc:picChg chg="add mod topLvl">
          <ac:chgData name="Amanda Hundt" userId="c1a99038-8bd6-4496-8143-772c4efd73f8" providerId="ADAL" clId="{4E4AEEC8-7691-49EC-9B5A-ED2D5E1B56C7}" dt="2023-03-15T23:11:57.563" v="85" actId="164"/>
          <ac:picMkLst>
            <pc:docMk/>
            <pc:sldMk cId="1309928248" sldId="270"/>
            <ac:picMk id="12" creationId="{A1119E7D-48C2-065C-C015-E45952E79F24}"/>
          </ac:picMkLst>
        </pc:picChg>
        <pc:picChg chg="add mod">
          <ac:chgData name="Amanda Hundt" userId="c1a99038-8bd6-4496-8143-772c4efd73f8" providerId="ADAL" clId="{4E4AEEC8-7691-49EC-9B5A-ED2D5E1B56C7}" dt="2023-03-15T23:33:41.421" v="96" actId="1035"/>
          <ac:picMkLst>
            <pc:docMk/>
            <pc:sldMk cId="1309928248" sldId="270"/>
            <ac:picMk id="13" creationId="{593A11D1-87EA-BA8E-2B44-7285A6B136C5}"/>
          </ac:picMkLst>
        </pc:picChg>
      </pc:sldChg>
      <pc:sldMasterChg chg="delSp mod delSldLayout modSldLayout">
        <pc:chgData name="Amanda Hundt" userId="c1a99038-8bd6-4496-8143-772c4efd73f8" providerId="ADAL" clId="{4E4AEEC8-7691-49EC-9B5A-ED2D5E1B56C7}" dt="2023-03-15T23:09:14.561" v="64"/>
        <pc:sldMasterMkLst>
          <pc:docMk/>
          <pc:sldMasterMk cId="534554301" sldId="2147483648"/>
        </pc:sldMasterMkLst>
        <pc:spChg chg="del">
          <ac:chgData name="Amanda Hundt" userId="c1a99038-8bd6-4496-8143-772c4efd73f8" providerId="ADAL" clId="{4E4AEEC8-7691-49EC-9B5A-ED2D5E1B56C7}" dt="2023-03-15T23:08:52.251" v="58" actId="478"/>
          <ac:spMkLst>
            <pc:docMk/>
            <pc:sldMasterMk cId="534554301" sldId="2147483648"/>
            <ac:spMk id="9" creationId="{00000000-0000-0000-0000-000000000000}"/>
          </ac:spMkLst>
        </pc:spChg>
        <pc:spChg chg="del">
          <ac:chgData name="Amanda Hundt" userId="c1a99038-8bd6-4496-8143-772c4efd73f8" providerId="ADAL" clId="{4E4AEEC8-7691-49EC-9B5A-ED2D5E1B56C7}" dt="2023-03-15T23:08:53.355" v="59" actId="478"/>
          <ac:spMkLst>
            <pc:docMk/>
            <pc:sldMasterMk cId="534554301" sldId="2147483648"/>
            <ac:spMk id="15" creationId="{00000000-0000-0000-0000-000000000000}"/>
          </ac:spMkLst>
        </pc:spChg>
        <pc:sldLayoutChg chg="delSp mod setBg">
          <pc:chgData name="Amanda Hundt" userId="c1a99038-8bd6-4496-8143-772c4efd73f8" providerId="ADAL" clId="{4E4AEEC8-7691-49EC-9B5A-ED2D5E1B56C7}" dt="2023-03-15T23:09:14.561" v="64"/>
          <pc:sldLayoutMkLst>
            <pc:docMk/>
            <pc:sldMasterMk cId="534554301" sldId="2147483648"/>
            <pc:sldLayoutMk cId="2040137432" sldId="2147483649"/>
          </pc:sldLayoutMkLst>
          <pc:spChg chg="del">
            <ac:chgData name="Amanda Hundt" userId="c1a99038-8bd6-4496-8143-772c4efd73f8" providerId="ADAL" clId="{4E4AEEC8-7691-49EC-9B5A-ED2D5E1B56C7}" dt="2023-03-15T23:08:55.675" v="60" actId="478"/>
            <ac:spMkLst>
              <pc:docMk/>
              <pc:sldMasterMk cId="534554301" sldId="2147483648"/>
              <pc:sldLayoutMk cId="2040137432" sldId="2147483649"/>
              <ac:spMk id="2" creationId="{00000000-0000-0000-0000-000000000000}"/>
            </ac:spMkLst>
          </pc:spChg>
          <pc:spChg chg="del">
            <ac:chgData name="Amanda Hundt" userId="c1a99038-8bd6-4496-8143-772c4efd73f8" providerId="ADAL" clId="{4E4AEEC8-7691-49EC-9B5A-ED2D5E1B56C7}" dt="2023-03-15T23:08:56.755" v="61" actId="478"/>
            <ac:spMkLst>
              <pc:docMk/>
              <pc:sldMasterMk cId="534554301" sldId="2147483648"/>
              <pc:sldLayoutMk cId="2040137432" sldId="2147483649"/>
              <ac:spMk id="3" creationId="{00000000-0000-0000-0000-000000000000}"/>
            </ac:spMkLst>
          </pc:spChg>
          <pc:spChg chg="del">
            <ac:chgData name="Amanda Hundt" userId="c1a99038-8bd6-4496-8143-772c4efd73f8" providerId="ADAL" clId="{4E4AEEC8-7691-49EC-9B5A-ED2D5E1B56C7}" dt="2023-03-15T23:08:59.099" v="63" actId="478"/>
            <ac:spMkLst>
              <pc:docMk/>
              <pc:sldMasterMk cId="534554301" sldId="2147483648"/>
              <pc:sldLayoutMk cId="2040137432" sldId="2147483649"/>
              <ac:spMk id="5" creationId="{00000000-0000-0000-0000-000000000000}"/>
            </ac:spMkLst>
          </pc:spChg>
          <pc:spChg chg="del">
            <ac:chgData name="Amanda Hundt" userId="c1a99038-8bd6-4496-8143-772c4efd73f8" providerId="ADAL" clId="{4E4AEEC8-7691-49EC-9B5A-ED2D5E1B56C7}" dt="2023-03-15T23:08:58.147" v="62" actId="478"/>
            <ac:spMkLst>
              <pc:docMk/>
              <pc:sldMasterMk cId="534554301" sldId="2147483648"/>
              <pc:sldLayoutMk cId="2040137432" sldId="2147483649"/>
              <ac:spMk id="6" creationId="{00000000-0000-0000-0000-000000000000}"/>
            </ac:spMkLst>
          </pc:spChg>
        </pc:sldLayoutChg>
        <pc:sldLayoutChg chg="del">
          <pc:chgData name="Amanda Hundt" userId="c1a99038-8bd6-4496-8143-772c4efd73f8" providerId="ADAL" clId="{4E4AEEC8-7691-49EC-9B5A-ED2D5E1B56C7}" dt="2023-03-15T23:08:49.726" v="57" actId="2696"/>
          <pc:sldLayoutMkLst>
            <pc:docMk/>
            <pc:sldMasterMk cId="534554301" sldId="2147483648"/>
            <pc:sldLayoutMk cId="67621059" sldId="2147483650"/>
          </pc:sldLayoutMkLst>
        </pc:sldLayoutChg>
        <pc:sldLayoutChg chg="del">
          <pc:chgData name="Amanda Hundt" userId="c1a99038-8bd6-4496-8143-772c4efd73f8" providerId="ADAL" clId="{4E4AEEC8-7691-49EC-9B5A-ED2D5E1B56C7}" dt="2023-03-15T23:08:49.070" v="56" actId="2696"/>
          <pc:sldLayoutMkLst>
            <pc:docMk/>
            <pc:sldMasterMk cId="534554301" sldId="2147483648"/>
            <pc:sldLayoutMk cId="2171315744" sldId="2147483652"/>
          </pc:sldLayoutMkLst>
        </pc:sldLayoutChg>
        <pc:sldLayoutChg chg="del">
          <pc:chgData name="Amanda Hundt" userId="c1a99038-8bd6-4496-8143-772c4efd73f8" providerId="ADAL" clId="{4E4AEEC8-7691-49EC-9B5A-ED2D5E1B56C7}" dt="2023-03-15T23:08:48.391" v="55" actId="2696"/>
          <pc:sldLayoutMkLst>
            <pc:docMk/>
            <pc:sldMasterMk cId="534554301" sldId="2147483648"/>
            <pc:sldLayoutMk cId="2583981009" sldId="2147483677"/>
          </pc:sldLayoutMkLst>
        </pc:sldLayoutChg>
        <pc:sldLayoutChg chg="del">
          <pc:chgData name="Amanda Hundt" userId="c1a99038-8bd6-4496-8143-772c4efd73f8" providerId="ADAL" clId="{4E4AEEC8-7691-49EC-9B5A-ED2D5E1B56C7}" dt="2023-03-15T23:08:47.758" v="54" actId="2696"/>
          <pc:sldLayoutMkLst>
            <pc:docMk/>
            <pc:sldMasterMk cId="534554301" sldId="2147483648"/>
            <pc:sldLayoutMk cId="0" sldId="2147483678"/>
          </pc:sldLayoutMkLst>
        </pc:sldLayoutChg>
      </pc:sldMasterChg>
      <pc:sldMasterChg chg="del delSldLayout">
        <pc:chgData name="Amanda Hundt" userId="c1a99038-8bd6-4496-8143-772c4efd73f8" providerId="ADAL" clId="{4E4AEEC8-7691-49EC-9B5A-ED2D5E1B56C7}" dt="2023-03-15T23:08:46.303" v="53" actId="2696"/>
        <pc:sldMasterMkLst>
          <pc:docMk/>
          <pc:sldMasterMk cId="4249401350" sldId="2147483660"/>
        </pc:sldMasterMkLst>
        <pc:sldLayoutChg chg="del">
          <pc:chgData name="Amanda Hundt" userId="c1a99038-8bd6-4496-8143-772c4efd73f8" providerId="ADAL" clId="{4E4AEEC8-7691-49EC-9B5A-ED2D5E1B56C7}" dt="2023-03-15T23:08:46.302" v="52" actId="2696"/>
          <pc:sldLayoutMkLst>
            <pc:docMk/>
            <pc:sldMasterMk cId="4249401350" sldId="2147483660"/>
            <pc:sldLayoutMk cId="350340103" sldId="2147483670"/>
          </pc:sldLayoutMkLst>
        </pc:sldLayoutChg>
      </pc:sldMasterChg>
      <pc:sldMasterChg chg="del delSldLayout">
        <pc:chgData name="Amanda Hundt" userId="c1a99038-8bd6-4496-8143-772c4efd73f8" providerId="ADAL" clId="{4E4AEEC8-7691-49EC-9B5A-ED2D5E1B56C7}" dt="2023-03-15T23:08:45.175" v="51" actId="2696"/>
        <pc:sldMasterMkLst>
          <pc:docMk/>
          <pc:sldMasterMk cId="3721932079" sldId="2147483671"/>
        </pc:sldMasterMkLst>
        <pc:sldLayoutChg chg="del">
          <pc:chgData name="Amanda Hundt" userId="c1a99038-8bd6-4496-8143-772c4efd73f8" providerId="ADAL" clId="{4E4AEEC8-7691-49EC-9B5A-ED2D5E1B56C7}" dt="2023-03-15T23:08:45.174" v="50" actId="2696"/>
          <pc:sldLayoutMkLst>
            <pc:docMk/>
            <pc:sldMasterMk cId="3721932079" sldId="2147483671"/>
            <pc:sldLayoutMk cId="872272545" sldId="2147483672"/>
          </pc:sldLayoutMkLst>
        </pc:sldLayoutChg>
      </pc:sldMasterChg>
      <pc:sldMasterChg chg="del delSldLayout">
        <pc:chgData name="Amanda Hundt" userId="c1a99038-8bd6-4496-8143-772c4efd73f8" providerId="ADAL" clId="{4E4AEEC8-7691-49EC-9B5A-ED2D5E1B56C7}" dt="2023-03-15T23:08:44.203" v="49" actId="2696"/>
        <pc:sldMasterMkLst>
          <pc:docMk/>
          <pc:sldMasterMk cId="3329098657" sldId="2147483673"/>
        </pc:sldMasterMkLst>
        <pc:sldLayoutChg chg="del">
          <pc:chgData name="Amanda Hundt" userId="c1a99038-8bd6-4496-8143-772c4efd73f8" providerId="ADAL" clId="{4E4AEEC8-7691-49EC-9B5A-ED2D5E1B56C7}" dt="2023-03-15T23:08:44.202" v="48" actId="2696"/>
          <pc:sldLayoutMkLst>
            <pc:docMk/>
            <pc:sldMasterMk cId="3329098657" sldId="2147483673"/>
            <pc:sldLayoutMk cId="550526896" sldId="2147483674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DB6A1C-573A-C84E-A9C2-ADCA83F30E3E}" type="datetimeFigureOut">
              <a:rPr lang="en-US" smtClean="0"/>
              <a:pPr/>
              <a:t>2/29/2024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43F61-4634-6E4D-AD54-6F50AAC4C5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6370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C9D79-9A7E-3243-B0B6-7350C2A2302E}" type="datetimeFigureOut">
              <a:rPr lang="en-US" smtClean="0"/>
              <a:pPr/>
              <a:t>2/29/2024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EDB7B7-3074-0A4F-9923-67DEEA56AB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693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01374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4554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342900" rtl="0" eaLnBrk="1" latinLnBrk="0" hangingPunct="1">
        <a:spcBef>
          <a:spcPct val="0"/>
        </a:spcBef>
        <a:buNone/>
        <a:defRPr sz="3300" b="0" i="0" kern="1200">
          <a:solidFill>
            <a:schemeClr val="accent1"/>
          </a:solidFill>
          <a:latin typeface="Avenir Next Demi Bold"/>
          <a:ea typeface="+mj-ea"/>
          <a:cs typeface="Avenir Next Demi Bold"/>
        </a:defRPr>
      </a:lvl1pPr>
    </p:titleStyle>
    <p:bodyStyle>
      <a:lvl1pPr marL="0" marR="0" indent="0" algn="l" defTabSz="342900" rtl="0" eaLnBrk="1" fontAlgn="auto" latinLnBrk="0" hangingPunct="1">
        <a:lnSpc>
          <a:spcPts val="2400"/>
        </a:lnSpc>
        <a:spcBef>
          <a:spcPts val="150"/>
        </a:spcBef>
        <a:spcAft>
          <a:spcPts val="900"/>
        </a:spcAft>
        <a:buClrTx/>
        <a:buSzTx/>
        <a:buFont typeface="Arial"/>
        <a:buNone/>
        <a:tabLst/>
        <a:defRPr sz="2250" b="0" i="0" kern="1200" cap="none" baseline="0">
          <a:solidFill>
            <a:schemeClr val="tx2"/>
          </a:solidFill>
          <a:latin typeface="Avenir Next Demi Bold"/>
          <a:ea typeface="+mn-ea"/>
          <a:cs typeface="Avenir Next Demi Bold"/>
        </a:defRPr>
      </a:lvl1pPr>
      <a:lvl2pPr marL="0" marR="0" indent="0" algn="l" defTabSz="342900" rtl="0" eaLnBrk="1" fontAlgn="auto" latinLnBrk="0" hangingPunct="1">
        <a:lnSpc>
          <a:spcPts val="1950"/>
        </a:lnSpc>
        <a:spcBef>
          <a:spcPts val="0"/>
        </a:spcBef>
        <a:spcAft>
          <a:spcPts val="900"/>
        </a:spcAft>
        <a:buClrTx/>
        <a:buSzTx/>
        <a:buFont typeface="Arial"/>
        <a:buNone/>
        <a:tabLst/>
        <a:defRPr sz="1800" b="0" i="0" kern="1200" cap="none">
          <a:solidFill>
            <a:schemeClr val="tx1"/>
          </a:solidFill>
          <a:latin typeface="Avenir Next Demi Bold"/>
          <a:ea typeface="+mn-ea"/>
          <a:cs typeface="Avenir Next Demi Bold"/>
        </a:defRPr>
      </a:lvl2pPr>
      <a:lvl3pPr marL="428625" marR="0" indent="-209550" algn="l" defTabSz="342900" rtl="0" eaLnBrk="1" fontAlgn="auto" latinLnBrk="0" hangingPunct="1">
        <a:lnSpc>
          <a:spcPts val="1800"/>
        </a:lnSpc>
        <a:spcBef>
          <a:spcPts val="0"/>
        </a:spcBef>
        <a:spcAft>
          <a:spcPts val="900"/>
        </a:spcAft>
        <a:buClrTx/>
        <a:buSzTx/>
        <a:buFont typeface="Arial"/>
        <a:buChar char="•"/>
        <a:tabLst>
          <a:tab pos="428625" algn="l"/>
        </a:tabLst>
        <a:defRPr sz="1650" b="0" i="0" kern="1200" cap="none" baseline="0">
          <a:solidFill>
            <a:schemeClr val="tx1"/>
          </a:solidFill>
          <a:latin typeface="Archer Book"/>
          <a:ea typeface="+mn-ea"/>
          <a:cs typeface="Archer Book"/>
        </a:defRPr>
      </a:lvl3pPr>
      <a:lvl4pPr marL="397764" marR="0" indent="-192024" algn="l" defTabSz="342900" rtl="0" eaLnBrk="1" fontAlgn="auto" latinLnBrk="0" hangingPunct="1">
        <a:lnSpc>
          <a:spcPct val="100000"/>
        </a:lnSpc>
        <a:spcBef>
          <a:spcPts val="150"/>
        </a:spcBef>
        <a:spcAft>
          <a:spcPts val="900"/>
        </a:spcAft>
        <a:buClrTx/>
        <a:buSzPct val="94000"/>
        <a:buFont typeface="Arial"/>
        <a:buNone/>
        <a:tabLst/>
        <a:defRPr sz="1650" b="0" i="0" kern="1200" cap="none" baseline="0">
          <a:solidFill>
            <a:schemeClr val="tx1"/>
          </a:solidFill>
          <a:latin typeface="Archer Book"/>
          <a:ea typeface="+mn-ea"/>
          <a:cs typeface="Archer Book"/>
        </a:defRPr>
      </a:lvl4pPr>
      <a:lvl5pPr marL="0" indent="0" algn="l" defTabSz="342900" rtl="0" eaLnBrk="1" latinLnBrk="0" hangingPunct="1">
        <a:spcBef>
          <a:spcPts val="150"/>
        </a:spcBef>
        <a:spcAft>
          <a:spcPts val="0"/>
        </a:spcAft>
        <a:buFont typeface="Arial"/>
        <a:buNone/>
        <a:defRPr sz="1350" b="0" i="1" kern="1200" cap="none" spc="0">
          <a:solidFill>
            <a:srgbClr val="9C9D97"/>
          </a:solidFill>
          <a:latin typeface="Archer Book"/>
          <a:ea typeface="+mn-ea"/>
          <a:cs typeface="Archer Book"/>
        </a:defRPr>
      </a:lvl5pPr>
      <a:lvl6pPr marL="0" marR="0" indent="0" algn="l" defTabSz="342900" rtl="0" eaLnBrk="1" fontAlgn="auto" latinLnBrk="0" hangingPunct="1">
        <a:lnSpc>
          <a:spcPct val="100000"/>
        </a:lnSpc>
        <a:spcBef>
          <a:spcPts val="150"/>
        </a:spcBef>
        <a:spcAft>
          <a:spcPts val="0"/>
        </a:spcAft>
        <a:buClrTx/>
        <a:buSzTx/>
        <a:buFont typeface="Arial"/>
        <a:buNone/>
        <a:tabLst/>
        <a:defRPr sz="1050" kern="1200" cap="all" spc="225">
          <a:solidFill>
            <a:schemeClr val="accent6"/>
          </a:solidFill>
          <a:latin typeface="+mn-lt"/>
          <a:ea typeface="+mn-ea"/>
          <a:cs typeface="+mn-cs"/>
        </a:defRPr>
      </a:lvl6pPr>
      <a:lvl7pPr marL="0" indent="0" algn="l" defTabSz="342900" rtl="0" eaLnBrk="1" latinLnBrk="0" hangingPunct="1">
        <a:spcBef>
          <a:spcPts val="150"/>
        </a:spcBef>
        <a:buFont typeface="Arial"/>
        <a:buNone/>
        <a:defRPr sz="1050" kern="1200" cap="all" spc="225">
          <a:solidFill>
            <a:srgbClr val="9C9D97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nbacares.org/" TargetMode="Externa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B0D7802B-2334-4074-C1FD-3FE33E4FFC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57"/>
            <a:ext cx="9137685" cy="7361694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83AFB4CA-74E6-ABB5-8E9B-B64AD88EE802}"/>
              </a:ext>
            </a:extLst>
          </p:cNvPr>
          <p:cNvSpPr/>
          <p:nvPr/>
        </p:nvSpPr>
        <p:spPr>
          <a:xfrm>
            <a:off x="951571" y="0"/>
            <a:ext cx="7557282" cy="7368152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241300" sx="101000" sy="101000" algn="ctr" rotWithShape="0">
              <a:srgbClr val="080808">
                <a:alpha val="44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55075EF-303C-5ACB-560A-D75343B06C32}"/>
              </a:ext>
            </a:extLst>
          </p:cNvPr>
          <p:cNvGrpSpPr/>
          <p:nvPr/>
        </p:nvGrpSpPr>
        <p:grpSpPr>
          <a:xfrm>
            <a:off x="1481834" y="2390493"/>
            <a:ext cx="6432656" cy="1708169"/>
            <a:chOff x="1355672" y="2270177"/>
            <a:chExt cx="6432656" cy="1708169"/>
          </a:xfrm>
        </p:grpSpPr>
        <p:sp>
          <p:nvSpPr>
            <p:cNvPr id="7" name="Title 1">
              <a:extLst>
                <a:ext uri="{FF2B5EF4-FFF2-40B4-BE49-F238E27FC236}">
                  <a16:creationId xmlns:a16="http://schemas.microsoft.com/office/drawing/2014/main" id="{F02D5B53-BBC5-8043-8E00-FF33858AB1CA}"/>
                </a:ext>
              </a:extLst>
            </p:cNvPr>
            <p:cNvSpPr txBox="1">
              <a:spLocks/>
            </p:cNvSpPr>
            <p:nvPr/>
          </p:nvSpPr>
          <p:spPr>
            <a:xfrm>
              <a:off x="1355672" y="2431764"/>
              <a:ext cx="4529488" cy="1384995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algn="l" defTabSz="342900" rtl="0" eaLnBrk="1" latinLnBrk="0" hangingPunct="1">
                <a:spcBef>
                  <a:spcPct val="0"/>
                </a:spcBef>
                <a:buNone/>
                <a:defRPr sz="3300" b="0" i="0" kern="1200">
                  <a:solidFill>
                    <a:schemeClr val="accent1"/>
                  </a:solidFill>
                  <a:latin typeface="Avenir Next Demi Bold"/>
                  <a:ea typeface="+mj-ea"/>
                  <a:cs typeface="Avenir Next Demi Bold"/>
                </a:defRPr>
              </a:lvl1pPr>
            </a:lstStyle>
            <a:p>
              <a:r>
                <a:rPr lang="en-US" sz="2800" b="1" dirty="0">
                  <a:solidFill>
                    <a:srgbClr val="006690"/>
                  </a:solidFill>
                  <a:latin typeface="+mj-lt"/>
                  <a:cs typeface="Segoe UI Semibold" panose="020B0702040204020203" pitchFamily="34" charset="0"/>
                </a:rPr>
                <a:t>Thank you for your generous support of the Easter Special Offering!</a:t>
              </a:r>
            </a:p>
          </p:txBody>
        </p:sp>
        <p:pic>
          <p:nvPicPr>
            <p:cNvPr id="8" name="Picture 7" descr="Logo&#10;&#10;Description automatically generated">
              <a:extLst>
                <a:ext uri="{FF2B5EF4-FFF2-40B4-BE49-F238E27FC236}">
                  <a16:creationId xmlns:a16="http://schemas.microsoft.com/office/drawing/2014/main" id="{C57BC949-A223-A892-F5C1-7B1B420489A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11580" b="22689"/>
            <a:stretch/>
          </p:blipFill>
          <p:spPr>
            <a:xfrm>
              <a:off x="5780223" y="2270177"/>
              <a:ext cx="2008105" cy="1708169"/>
            </a:xfrm>
            <a:prstGeom prst="rect">
              <a:avLst/>
            </a:prstGeom>
          </p:spPr>
        </p:pic>
      </p:grpSp>
      <p:pic>
        <p:nvPicPr>
          <p:cNvPr id="11" name="Picture 10" descr="Text&#10;&#10;Description automatically generated">
            <a:extLst>
              <a:ext uri="{FF2B5EF4-FFF2-40B4-BE49-F238E27FC236}">
                <a16:creationId xmlns:a16="http://schemas.microsoft.com/office/drawing/2014/main" id="{8B30EE31-7764-3ADC-2E1C-19529ED4B0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7093" y="1003706"/>
            <a:ext cx="6878232" cy="97670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F19316D-6C10-E3AE-1785-C4D099379123}"/>
              </a:ext>
            </a:extLst>
          </p:cNvPr>
          <p:cNvSpPr txBox="1"/>
          <p:nvPr/>
        </p:nvSpPr>
        <p:spPr>
          <a:xfrm>
            <a:off x="1012537" y="4614368"/>
            <a:ext cx="7400365" cy="224676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>
                <a:latin typeface="Segoe UI"/>
                <a:ea typeface="+mn-lt"/>
                <a:cs typeface="+mn-lt"/>
              </a:rPr>
              <a:t>The Easter Special Offering assists General Ministries, including the NBA. This funding supports empowered, sustained leaders and innovative, effective social enterprises toward liberated communities and a more just world. Thank you for supporting our bold visions! </a:t>
            </a:r>
            <a:r>
              <a:rPr lang="en-US" sz="2000" b="1" dirty="0">
                <a:solidFill>
                  <a:srgbClr val="006690"/>
                </a:solidFill>
                <a:latin typeface="Segoe UI"/>
                <a:cs typeface="Segoe UI"/>
              </a:rPr>
              <a:t>Learn more about how the NBA partners with leaders, congregations, and nonprofit ministries at </a:t>
            </a:r>
            <a:r>
              <a:rPr lang="en-US" sz="2000" b="1" dirty="0">
                <a:solidFill>
                  <a:srgbClr val="006690"/>
                </a:solidFill>
                <a:latin typeface="Segoe UI"/>
                <a:cs typeface="Segoe U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www.NBAcares.org</a:t>
            </a:r>
            <a:r>
              <a:rPr lang="en-US" sz="2000" b="1" dirty="0">
                <a:solidFill>
                  <a:srgbClr val="006690"/>
                </a:solidFill>
                <a:latin typeface="Segoe UI"/>
                <a:cs typeface="Segoe UI"/>
              </a:rPr>
              <a:t>.</a:t>
            </a:r>
            <a:endParaRPr lang="en-US" b="1">
              <a:latin typeface="Segoe UI"/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1579026420"/>
      </p:ext>
    </p:extLst>
  </p:cSld>
  <p:clrMapOvr>
    <a:masterClrMapping/>
  </p:clrMapOvr>
</p:sld>
</file>

<file path=ppt/theme/theme1.xml><?xml version="1.0" encoding="utf-8"?>
<a:theme xmlns:a="http://schemas.openxmlformats.org/drawingml/2006/main" name="NBA Powerpoint v1 FCC Peoria Jan2015">
  <a:themeElements>
    <a:clrScheme name="NBA Color Palette">
      <a:dk1>
        <a:srgbClr val="575A5D"/>
      </a:dk1>
      <a:lt1>
        <a:srgbClr val="FFFFFF"/>
      </a:lt1>
      <a:dk2>
        <a:srgbClr val="5A8E22"/>
      </a:dk2>
      <a:lt2>
        <a:srgbClr val="FFFFFF"/>
      </a:lt2>
      <a:accent1>
        <a:srgbClr val="E34E35"/>
      </a:accent1>
      <a:accent2>
        <a:srgbClr val="34B5D0"/>
      </a:accent2>
      <a:accent3>
        <a:srgbClr val="66BC29"/>
      </a:accent3>
      <a:accent4>
        <a:srgbClr val="FED900"/>
      </a:accent4>
      <a:accent5>
        <a:srgbClr val="FF6418"/>
      </a:accent5>
      <a:accent6>
        <a:srgbClr val="AF292E"/>
      </a:accent6>
      <a:hlink>
        <a:srgbClr val="34B5D0"/>
      </a:hlink>
      <a:folHlink>
        <a:srgbClr val="006690"/>
      </a:folHlink>
    </a:clrScheme>
    <a:fontScheme name="Custom 1">
      <a:majorFont>
        <a:latin typeface="Segoe UI"/>
        <a:ea typeface=""/>
        <a:cs typeface=""/>
      </a:majorFont>
      <a:minorFont>
        <a:latin typeface="Rockwell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E76F293EA9BB740A752CA1BB93C795C" ma:contentTypeVersion="23" ma:contentTypeDescription="Create a new document." ma:contentTypeScope="" ma:versionID="d21f2199e1c1b2bc1f21945b1dbaef6f">
  <xsd:schema xmlns:xsd="http://www.w3.org/2001/XMLSchema" xmlns:xs="http://www.w3.org/2001/XMLSchema" xmlns:p="http://schemas.microsoft.com/office/2006/metadata/properties" xmlns:ns2="4be3f3e5-0637-42de-a35c-73a52548c07d" xmlns:ns3="466633d0-b9ec-4082-9a9a-2983bc93ae1d" xmlns:ns4="e0cd1d3f-795d-403c-9c5a-f33629f9bdfe" targetNamespace="http://schemas.microsoft.com/office/2006/metadata/properties" ma:root="true" ma:fieldsID="ab672d8aec16b4eedfbe38c3822faa7c" ns2:_="" ns3:_="" ns4:_="">
    <xsd:import namespace="4be3f3e5-0637-42de-a35c-73a52548c07d"/>
    <xsd:import namespace="466633d0-b9ec-4082-9a9a-2983bc93ae1d"/>
    <xsd:import namespace="e0cd1d3f-795d-403c-9c5a-f33629f9bdfe"/>
    <xsd:element name="properties">
      <xsd:complexType>
        <xsd:sequence>
          <xsd:element name="documentManagement">
            <xsd:complexType>
              <xsd:all>
                <xsd:element ref="ns2:yea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4:TaxCatchAll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e3f3e5-0637-42de-a35c-73a52548c07d" elementFormDefault="qualified">
    <xsd:import namespace="http://schemas.microsoft.com/office/2006/documentManagement/types"/>
    <xsd:import namespace="http://schemas.microsoft.com/office/infopath/2007/PartnerControls"/>
    <xsd:element name="year" ma:index="8" nillable="true" ma:displayName="year" ma:default="2014" ma:format="Dropdown" ma:indexed="true" ma:internalName="year">
      <xsd:simpleType>
        <xsd:restriction base="dms:Choice">
          <xsd:enumeration value="2014"/>
          <xsd:enumeration value="2013"/>
          <xsd:enumeration value="2012"/>
        </xsd:restriction>
      </xsd:simpleType>
    </xsd:element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6" nillable="true" ma:taxonomy="true" ma:internalName="lcf76f155ced4ddcb4097134ff3c332f" ma:taxonomyFieldName="MediaServiceImageTags" ma:displayName="Image Tags" ma:readOnly="false" ma:fieldId="{5cf76f15-5ced-4ddc-b409-7134ff3c332f}" ma:taxonomyMulti="true" ma:sspId="d2ccaacd-1238-43c8-a913-f78b3649179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7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6633d0-b9ec-4082-9a9a-2983bc93ae1d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cd1d3f-795d-403c-9c5a-f33629f9bdfe" elementFormDefault="qualified">
    <xsd:import namespace="http://schemas.microsoft.com/office/2006/documentManagement/types"/>
    <xsd:import namespace="http://schemas.microsoft.com/office/infopath/2007/PartnerControls"/>
    <xsd:element name="TaxCatchAll" ma:index="24" nillable="true" ma:displayName="Taxonomy Catch All Column" ma:hidden="true" ma:list="{e7ac1dd4-c567-4777-91a8-46c0c1c832c6}" ma:internalName="TaxCatchAll" ma:showField="CatchAllData" ma:web="e0cd1d3f-795d-403c-9c5a-f33629f9bdf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4be3f3e5-0637-42de-a35c-73a52548c07d">2014</year>
    <lcf76f155ced4ddcb4097134ff3c332f xmlns="4be3f3e5-0637-42de-a35c-73a52548c07d">
      <Terms xmlns="http://schemas.microsoft.com/office/infopath/2007/PartnerControls"/>
    </lcf76f155ced4ddcb4097134ff3c332f>
    <TaxCatchAll xmlns="e0cd1d3f-795d-403c-9c5a-f33629f9bdfe" xsi:nil="true"/>
  </documentManagement>
</p:properties>
</file>

<file path=customXml/itemProps1.xml><?xml version="1.0" encoding="utf-8"?>
<ds:datastoreItem xmlns:ds="http://schemas.openxmlformats.org/officeDocument/2006/customXml" ds:itemID="{BBDB8F7C-97EC-4430-A3E1-973F91FCD61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0D982CE-2B0C-430C-A987-975156DD64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e3f3e5-0637-42de-a35c-73a52548c07d"/>
    <ds:schemaRef ds:uri="466633d0-b9ec-4082-9a9a-2983bc93ae1d"/>
    <ds:schemaRef ds:uri="e0cd1d3f-795d-403c-9c5a-f33629f9bdf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6DA2A1E-778C-4619-8080-23A01B05CA19}">
  <ds:schemaRefs>
    <ds:schemaRef ds:uri="http://schemas.microsoft.com/office/2006/metadata/properties"/>
    <ds:schemaRef ds:uri="http://schemas.microsoft.com/office/infopath/2007/PartnerControls"/>
    <ds:schemaRef ds:uri="4be3f3e5-0637-42de-a35c-73a52548c07d"/>
    <ds:schemaRef ds:uri="e0cd1d3f-795d-403c-9c5a-f33629f9bdf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NBA Powerpoint v1 FCC Peoria Jan2015.potx</Template>
  <TotalTime>530</TotalTime>
  <Words>66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NBA Powerpoint v1 FCC Peoria Jan2015</vt:lpstr>
      <vt:lpstr>PowerPoint Presentation</vt:lpstr>
    </vt:vector>
  </TitlesOfParts>
  <Company>IUPUI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Herbert</dc:creator>
  <cp:lastModifiedBy>Amanda Hundt</cp:lastModifiedBy>
  <cp:revision>117</cp:revision>
  <dcterms:created xsi:type="dcterms:W3CDTF">2013-07-10T19:45:19Z</dcterms:created>
  <dcterms:modified xsi:type="dcterms:W3CDTF">2024-02-29T23:26:56Z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0x010100CE76F293EA9BB740A752CA1BB93C795C</vt:lpwstr>
  </property>
  <property fmtid="{D5CDD505-2E9C-101B-9397-08002B2CF9AE}" pid="3" name="MediaServiceImageTags">
    <vt:lpwstr/>
  </property>
</Properties>
</file>