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71" r:id="rId5"/>
  </p:sldIdLst>
  <p:sldSz cx="12192000" cy="6858000"/>
  <p:notesSz cx="6858000" cy="9144000"/>
  <p:embeddedFontLst>
    <p:embeddedFont>
      <p:font typeface="Archer Book" panose="02000000000000000000" pitchFamily="2" charset="0"/>
      <p:regular r:id="rId8"/>
      <p:italic r:id="rId9"/>
    </p:embeddedFont>
    <p:embeddedFont>
      <p:font typeface="Segoe UI" panose="020B0502040204020203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FFFDF1"/>
    <a:srgbClr val="241C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BC6E9B-5523-2345-A1CC-6066A4D2F1CA}" v="4" dt="2024-02-19T22:52:55.5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6327" autoAdjust="0"/>
  </p:normalViewPr>
  <p:slideViewPr>
    <p:cSldViewPr snapToGrid="0" snapToObjects="1">
      <p:cViewPr varScale="1">
        <p:scale>
          <a:sx n="123" d="100"/>
          <a:sy n="123" d="100"/>
        </p:scale>
        <p:origin x="344" y="1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Hundt" userId="c1a99038-8bd6-4496-8143-772c4efd73f8" providerId="ADAL" clId="{F0841F33-3416-496D-8503-5F7C28DD32B0}"/>
    <pc:docChg chg="undo redo custSel modSld delMainMaster modMainMaster">
      <pc:chgData name="Amanda Hundt" userId="c1a99038-8bd6-4496-8143-772c4efd73f8" providerId="ADAL" clId="{F0841F33-3416-496D-8503-5F7C28DD32B0}" dt="2023-03-15T23:32:46.625" v="832" actId="1076"/>
      <pc:docMkLst>
        <pc:docMk/>
      </pc:docMkLst>
      <pc:sldChg chg="addSp delSp modSp mod setBg">
        <pc:chgData name="Amanda Hundt" userId="c1a99038-8bd6-4496-8143-772c4efd73f8" providerId="ADAL" clId="{F0841F33-3416-496D-8503-5F7C28DD32B0}" dt="2023-03-15T23:32:46.625" v="832" actId="1076"/>
        <pc:sldMkLst>
          <pc:docMk/>
          <pc:sldMk cId="1309928248" sldId="270"/>
        </pc:sldMkLst>
        <pc:spChg chg="del mod">
          <ac:chgData name="Amanda Hundt" userId="c1a99038-8bd6-4496-8143-772c4efd73f8" providerId="ADAL" clId="{F0841F33-3416-496D-8503-5F7C28DD32B0}" dt="2023-03-15T23:28:40.279" v="807" actId="21"/>
          <ac:spMkLst>
            <pc:docMk/>
            <pc:sldMk cId="1309928248" sldId="270"/>
            <ac:spMk id="2" creationId="{00000000-0000-0000-0000-000000000000}"/>
          </ac:spMkLst>
        </pc:spChg>
        <pc:spChg chg="mod">
          <ac:chgData name="Amanda Hundt" userId="c1a99038-8bd6-4496-8143-772c4efd73f8" providerId="ADAL" clId="{F0841F33-3416-496D-8503-5F7C28DD32B0}" dt="2023-03-15T23:32:09.075" v="831" actId="12788"/>
          <ac:spMkLst>
            <pc:docMk/>
            <pc:sldMk cId="1309928248" sldId="270"/>
            <ac:spMk id="3" creationId="{00000000-0000-0000-0000-000000000000}"/>
          </ac:spMkLst>
        </pc:spChg>
        <pc:spChg chg="add del mod">
          <ac:chgData name="Amanda Hundt" userId="c1a99038-8bd6-4496-8143-772c4efd73f8" providerId="ADAL" clId="{F0841F33-3416-496D-8503-5F7C28DD32B0}" dt="2023-03-15T23:28:43.543" v="808" actId="478"/>
          <ac:spMkLst>
            <pc:docMk/>
            <pc:sldMk cId="1309928248" sldId="270"/>
            <ac:spMk id="5" creationId="{9C3E1B23-9C2E-AE70-0F11-8A792F57FF60}"/>
          </ac:spMkLst>
        </pc:spChg>
        <pc:spChg chg="add del mod">
          <ac:chgData name="Amanda Hundt" userId="c1a99038-8bd6-4496-8143-772c4efd73f8" providerId="ADAL" clId="{F0841F33-3416-496D-8503-5F7C28DD32B0}" dt="2023-03-15T23:31:35.480" v="821" actId="478"/>
          <ac:spMkLst>
            <pc:docMk/>
            <pc:sldMk cId="1309928248" sldId="270"/>
            <ac:spMk id="7" creationId="{E8F4A125-EB3B-BA8D-91D7-ADF82081B62F}"/>
          </ac:spMkLst>
        </pc:spChg>
        <pc:spChg chg="add mod ord">
          <ac:chgData name="Amanda Hundt" userId="c1a99038-8bd6-4496-8143-772c4efd73f8" providerId="ADAL" clId="{F0841F33-3416-496D-8503-5F7C28DD32B0}" dt="2023-03-15T23:32:46.625" v="832" actId="1076"/>
          <ac:spMkLst>
            <pc:docMk/>
            <pc:sldMk cId="1309928248" sldId="270"/>
            <ac:spMk id="9" creationId="{BF6FBCBF-A2F0-FCCF-8610-32DF9904EF2F}"/>
          </ac:spMkLst>
        </pc:spChg>
        <pc:spChg chg="add mod">
          <ac:chgData name="Amanda Hundt" userId="c1a99038-8bd6-4496-8143-772c4efd73f8" providerId="ADAL" clId="{F0841F33-3416-496D-8503-5F7C28DD32B0}" dt="2023-03-15T23:32:03.361" v="830" actId="164"/>
          <ac:spMkLst>
            <pc:docMk/>
            <pc:sldMk cId="1309928248" sldId="270"/>
            <ac:spMk id="11" creationId="{A5CE9105-4A2B-7420-C142-FCD88178F832}"/>
          </ac:spMkLst>
        </pc:spChg>
        <pc:grpChg chg="add mod">
          <ac:chgData name="Amanda Hundt" userId="c1a99038-8bd6-4496-8143-772c4efd73f8" providerId="ADAL" clId="{F0841F33-3416-496D-8503-5F7C28DD32B0}" dt="2023-03-15T23:32:09.075" v="831" actId="12788"/>
          <ac:grpSpMkLst>
            <pc:docMk/>
            <pc:sldMk cId="1309928248" sldId="270"/>
            <ac:grpSpMk id="12" creationId="{ABAEF1DD-7B47-D90C-FCE2-0C9B6D1EA44D}"/>
          </ac:grpSpMkLst>
        </pc:grpChg>
        <pc:picChg chg="del mod">
          <ac:chgData name="Amanda Hundt" userId="c1a99038-8bd6-4496-8143-772c4efd73f8" providerId="ADAL" clId="{F0841F33-3416-496D-8503-5F7C28DD32B0}" dt="2023-03-15T22:17:41.916" v="47" actId="478"/>
          <ac:picMkLst>
            <pc:docMk/>
            <pc:sldMk cId="1309928248" sldId="270"/>
            <ac:picMk id="5" creationId="{311AEF45-4FC6-470C-92ED-A89110DFFA05}"/>
          </ac:picMkLst>
        </pc:picChg>
        <pc:picChg chg="add del mod modCrop">
          <ac:chgData name="Amanda Hundt" userId="c1a99038-8bd6-4496-8143-772c4efd73f8" providerId="ADAL" clId="{F0841F33-3416-496D-8503-5F7C28DD32B0}" dt="2023-03-15T23:28:47.122" v="810" actId="21"/>
          <ac:picMkLst>
            <pc:docMk/>
            <pc:sldMk cId="1309928248" sldId="270"/>
            <ac:picMk id="6" creationId="{18A43020-C5D0-1C61-8687-07DD929E3FE9}"/>
          </ac:picMkLst>
        </pc:picChg>
        <pc:picChg chg="add mod">
          <ac:chgData name="Amanda Hundt" userId="c1a99038-8bd6-4496-8143-772c4efd73f8" providerId="ADAL" clId="{F0841F33-3416-496D-8503-5F7C28DD32B0}" dt="2023-03-15T23:32:09.075" v="831" actId="12788"/>
          <ac:picMkLst>
            <pc:docMk/>
            <pc:sldMk cId="1309928248" sldId="270"/>
            <ac:picMk id="8" creationId="{4F77E998-F567-8D73-1487-31BBE4FAFDAF}"/>
          </ac:picMkLst>
        </pc:picChg>
        <pc:picChg chg="add mod">
          <ac:chgData name="Amanda Hundt" userId="c1a99038-8bd6-4496-8143-772c4efd73f8" providerId="ADAL" clId="{F0841F33-3416-496D-8503-5F7C28DD32B0}" dt="2023-03-15T23:32:03.361" v="830" actId="164"/>
          <ac:picMkLst>
            <pc:docMk/>
            <pc:sldMk cId="1309928248" sldId="270"/>
            <ac:picMk id="10" creationId="{5C915003-7300-EE46-E818-C12CDE966DE5}"/>
          </ac:picMkLst>
        </pc:picChg>
      </pc:sldChg>
      <pc:sldMasterChg chg="delSp modSp mod setBg delSldLayout modSldLayout">
        <pc:chgData name="Amanda Hundt" userId="c1a99038-8bd6-4496-8143-772c4efd73f8" providerId="ADAL" clId="{F0841F33-3416-496D-8503-5F7C28DD32B0}" dt="2023-03-15T21:52:01.371" v="25" actId="478"/>
        <pc:sldMasterMkLst>
          <pc:docMk/>
          <pc:sldMasterMk cId="534554301" sldId="2147483648"/>
        </pc:sldMasterMkLst>
        <pc:spChg chg="del mod">
          <ac:chgData name="Amanda Hundt" userId="c1a99038-8bd6-4496-8143-772c4efd73f8" providerId="ADAL" clId="{F0841F33-3416-496D-8503-5F7C28DD32B0}" dt="2023-03-15T21:52:01.371" v="25" actId="478"/>
          <ac:spMkLst>
            <pc:docMk/>
            <pc:sldMasterMk cId="534554301" sldId="2147483648"/>
            <ac:spMk id="9" creationId="{00000000-0000-0000-0000-000000000000}"/>
          </ac:spMkLst>
        </pc:spChg>
        <pc:spChg chg="del mod">
          <ac:chgData name="Amanda Hundt" userId="c1a99038-8bd6-4496-8143-772c4efd73f8" providerId="ADAL" clId="{F0841F33-3416-496D-8503-5F7C28DD32B0}" dt="2023-03-15T21:51:58.931" v="24" actId="478"/>
          <ac:spMkLst>
            <pc:docMk/>
            <pc:sldMasterMk cId="534554301" sldId="2147483648"/>
            <ac:spMk id="15" creationId="{00000000-0000-0000-0000-000000000000}"/>
          </ac:spMkLst>
        </pc:spChg>
        <pc:sldLayoutChg chg="delSp mod">
          <pc:chgData name="Amanda Hundt" userId="c1a99038-8bd6-4496-8143-772c4efd73f8" providerId="ADAL" clId="{F0841F33-3416-496D-8503-5F7C28DD32B0}" dt="2023-03-15T21:51:52.290" v="23" actId="478"/>
          <pc:sldLayoutMkLst>
            <pc:docMk/>
            <pc:sldMasterMk cId="534554301" sldId="2147483648"/>
            <pc:sldLayoutMk cId="2040137432" sldId="2147483649"/>
          </pc:sldLayoutMkLst>
          <pc:spChg chg="del">
            <ac:chgData name="Amanda Hundt" userId="c1a99038-8bd6-4496-8143-772c4efd73f8" providerId="ADAL" clId="{F0841F33-3416-496D-8503-5F7C28DD32B0}" dt="2023-03-15T21:51:50.789" v="22" actId="478"/>
            <ac:spMkLst>
              <pc:docMk/>
              <pc:sldMasterMk cId="534554301" sldId="2147483648"/>
              <pc:sldLayoutMk cId="2040137432" sldId="2147483649"/>
              <ac:spMk id="5" creationId="{00000000-0000-0000-0000-000000000000}"/>
            </ac:spMkLst>
          </pc:spChg>
          <pc:spChg chg="del">
            <ac:chgData name="Amanda Hundt" userId="c1a99038-8bd6-4496-8143-772c4efd73f8" providerId="ADAL" clId="{F0841F33-3416-496D-8503-5F7C28DD32B0}" dt="2023-03-15T21:51:52.290" v="23" actId="478"/>
            <ac:spMkLst>
              <pc:docMk/>
              <pc:sldMasterMk cId="534554301" sldId="2147483648"/>
              <pc:sldLayoutMk cId="2040137432" sldId="2147483649"/>
              <ac:spMk id="6" creationId="{00000000-0000-0000-0000-000000000000}"/>
            </ac:spMkLst>
          </pc:spChg>
        </pc:sldLayoutChg>
        <pc:sldLayoutChg chg="del">
          <pc:chgData name="Amanda Hundt" userId="c1a99038-8bd6-4496-8143-772c4efd73f8" providerId="ADAL" clId="{F0841F33-3416-496D-8503-5F7C28DD32B0}" dt="2023-03-15T21:50:57.414" v="10" actId="2696"/>
          <pc:sldLayoutMkLst>
            <pc:docMk/>
            <pc:sldMasterMk cId="534554301" sldId="2147483648"/>
            <pc:sldLayoutMk cId="67621059" sldId="2147483650"/>
          </pc:sldLayoutMkLst>
        </pc:sldLayoutChg>
        <pc:sldLayoutChg chg="del">
          <pc:chgData name="Amanda Hundt" userId="c1a99038-8bd6-4496-8143-772c4efd73f8" providerId="ADAL" clId="{F0841F33-3416-496D-8503-5F7C28DD32B0}" dt="2023-03-15T21:50:56.803" v="9" actId="2696"/>
          <pc:sldLayoutMkLst>
            <pc:docMk/>
            <pc:sldMasterMk cId="534554301" sldId="2147483648"/>
            <pc:sldLayoutMk cId="2171315744" sldId="2147483652"/>
          </pc:sldLayoutMkLst>
        </pc:sldLayoutChg>
        <pc:sldLayoutChg chg="del">
          <pc:chgData name="Amanda Hundt" userId="c1a99038-8bd6-4496-8143-772c4efd73f8" providerId="ADAL" clId="{F0841F33-3416-496D-8503-5F7C28DD32B0}" dt="2023-03-15T21:50:56.070" v="8" actId="2696"/>
          <pc:sldLayoutMkLst>
            <pc:docMk/>
            <pc:sldMasterMk cId="534554301" sldId="2147483648"/>
            <pc:sldLayoutMk cId="2583981009" sldId="2147483677"/>
          </pc:sldLayoutMkLst>
        </pc:sldLayoutChg>
        <pc:sldLayoutChg chg="del">
          <pc:chgData name="Amanda Hundt" userId="c1a99038-8bd6-4496-8143-772c4efd73f8" providerId="ADAL" clId="{F0841F33-3416-496D-8503-5F7C28DD32B0}" dt="2023-03-15T21:50:55.203" v="7" actId="2696"/>
          <pc:sldLayoutMkLst>
            <pc:docMk/>
            <pc:sldMasterMk cId="534554301" sldId="2147483648"/>
            <pc:sldLayoutMk cId="0" sldId="2147483678"/>
          </pc:sldLayoutMkLst>
        </pc:sldLayoutChg>
      </pc:sldMasterChg>
      <pc:sldMasterChg chg="del delSldLayout">
        <pc:chgData name="Amanda Hundt" userId="c1a99038-8bd6-4496-8143-772c4efd73f8" providerId="ADAL" clId="{F0841F33-3416-496D-8503-5F7C28DD32B0}" dt="2023-03-15T21:50:53.858" v="6" actId="2696"/>
        <pc:sldMasterMkLst>
          <pc:docMk/>
          <pc:sldMasterMk cId="4249401350" sldId="2147483660"/>
        </pc:sldMasterMkLst>
        <pc:sldLayoutChg chg="del">
          <pc:chgData name="Amanda Hundt" userId="c1a99038-8bd6-4496-8143-772c4efd73f8" providerId="ADAL" clId="{F0841F33-3416-496D-8503-5F7C28DD32B0}" dt="2023-03-15T21:50:53.855" v="5" actId="2696"/>
          <pc:sldLayoutMkLst>
            <pc:docMk/>
            <pc:sldMasterMk cId="4249401350" sldId="2147483660"/>
            <pc:sldLayoutMk cId="350340103" sldId="2147483670"/>
          </pc:sldLayoutMkLst>
        </pc:sldLayoutChg>
      </pc:sldMasterChg>
      <pc:sldMasterChg chg="del delSldLayout">
        <pc:chgData name="Amanda Hundt" userId="c1a99038-8bd6-4496-8143-772c4efd73f8" providerId="ADAL" clId="{F0841F33-3416-496D-8503-5F7C28DD32B0}" dt="2023-03-15T21:50:52.724" v="4" actId="2696"/>
        <pc:sldMasterMkLst>
          <pc:docMk/>
          <pc:sldMasterMk cId="3721932079" sldId="2147483671"/>
        </pc:sldMasterMkLst>
        <pc:sldLayoutChg chg="del">
          <pc:chgData name="Amanda Hundt" userId="c1a99038-8bd6-4496-8143-772c4efd73f8" providerId="ADAL" clId="{F0841F33-3416-496D-8503-5F7C28DD32B0}" dt="2023-03-15T21:50:52.719" v="3" actId="2696"/>
          <pc:sldLayoutMkLst>
            <pc:docMk/>
            <pc:sldMasterMk cId="3721932079" sldId="2147483671"/>
            <pc:sldLayoutMk cId="872272545" sldId="2147483672"/>
          </pc:sldLayoutMkLst>
        </pc:sldLayoutChg>
      </pc:sldMasterChg>
      <pc:sldMasterChg chg="del delSldLayout">
        <pc:chgData name="Amanda Hundt" userId="c1a99038-8bd6-4496-8143-772c4efd73f8" providerId="ADAL" clId="{F0841F33-3416-496D-8503-5F7C28DD32B0}" dt="2023-03-15T21:50:51.590" v="2" actId="2696"/>
        <pc:sldMasterMkLst>
          <pc:docMk/>
          <pc:sldMasterMk cId="3329098657" sldId="2147483673"/>
        </pc:sldMasterMkLst>
        <pc:sldLayoutChg chg="del">
          <pc:chgData name="Amanda Hundt" userId="c1a99038-8bd6-4496-8143-772c4efd73f8" providerId="ADAL" clId="{F0841F33-3416-496D-8503-5F7C28DD32B0}" dt="2023-03-15T21:50:51.588" v="1" actId="2696"/>
          <pc:sldLayoutMkLst>
            <pc:docMk/>
            <pc:sldMasterMk cId="3329098657" sldId="2147483673"/>
            <pc:sldLayoutMk cId="550526896" sldId="2147483674"/>
          </pc:sldLayoutMkLst>
        </pc:sldLayoutChg>
      </pc:sldMasterChg>
    </pc:docChg>
  </pc:docChgLst>
  <pc:docChgLst>
    <pc:chgData name="Brittany King" userId="eae03ea5-1851-4085-8957-56991909bff6" providerId="ADAL" clId="{A7BC6E9B-5523-2345-A1CC-6066A4D2F1CA}"/>
    <pc:docChg chg="custSel addSld delSld modSld sldOrd">
      <pc:chgData name="Brittany King" userId="eae03ea5-1851-4085-8957-56991909bff6" providerId="ADAL" clId="{A7BC6E9B-5523-2345-A1CC-6066A4D2F1CA}" dt="2024-03-05T23:53:02.722" v="31" actId="2696"/>
      <pc:docMkLst>
        <pc:docMk/>
      </pc:docMkLst>
      <pc:sldChg chg="modSp del mod">
        <pc:chgData name="Brittany King" userId="eae03ea5-1851-4085-8957-56991909bff6" providerId="ADAL" clId="{A7BC6E9B-5523-2345-A1CC-6066A4D2F1CA}" dt="2024-03-05T23:53:02.722" v="31" actId="2696"/>
        <pc:sldMkLst>
          <pc:docMk/>
          <pc:sldMk cId="1309928248" sldId="270"/>
        </pc:sldMkLst>
        <pc:spChg chg="mod">
          <ac:chgData name="Brittany King" userId="eae03ea5-1851-4085-8957-56991909bff6" providerId="ADAL" clId="{A7BC6E9B-5523-2345-A1CC-6066A4D2F1CA}" dt="2024-02-19T22:52:39.445" v="25" actId="1035"/>
          <ac:spMkLst>
            <pc:docMk/>
            <pc:sldMk cId="1309928248" sldId="270"/>
            <ac:spMk id="3" creationId="{00000000-0000-0000-0000-000000000000}"/>
          </ac:spMkLst>
        </pc:spChg>
      </pc:sldChg>
      <pc:sldChg chg="addSp delSp modSp add mod ord setBg">
        <pc:chgData name="Brittany King" userId="eae03ea5-1851-4085-8957-56991909bff6" providerId="ADAL" clId="{A7BC6E9B-5523-2345-A1CC-6066A4D2F1CA}" dt="2024-02-29T23:24:52.788" v="30" actId="20577"/>
        <pc:sldMkLst>
          <pc:docMk/>
          <pc:sldMk cId="1503572767" sldId="271"/>
        </pc:sldMkLst>
        <pc:spChg chg="del">
          <ac:chgData name="Brittany King" userId="eae03ea5-1851-4085-8957-56991909bff6" providerId="ADAL" clId="{A7BC6E9B-5523-2345-A1CC-6066A4D2F1CA}" dt="2024-02-19T22:52:55.257" v="26" actId="478"/>
          <ac:spMkLst>
            <pc:docMk/>
            <pc:sldMk cId="1503572767" sldId="271"/>
            <ac:spMk id="3" creationId="{00000000-0000-0000-0000-000000000000}"/>
          </ac:spMkLst>
        </pc:spChg>
        <pc:spChg chg="add del mod">
          <ac:chgData name="Brittany King" userId="eae03ea5-1851-4085-8957-56991909bff6" providerId="ADAL" clId="{A7BC6E9B-5523-2345-A1CC-6066A4D2F1CA}" dt="2024-02-19T22:52:59.053" v="28" actId="478"/>
          <ac:spMkLst>
            <pc:docMk/>
            <pc:sldMk cId="1503572767" sldId="271"/>
            <ac:spMk id="6" creationId="{12B7DF14-4B8B-2E33-3F32-F3E58534C39E}"/>
          </ac:spMkLst>
        </pc:spChg>
        <pc:spChg chg="add mod">
          <ac:chgData name="Brittany King" userId="eae03ea5-1851-4085-8957-56991909bff6" providerId="ADAL" clId="{A7BC6E9B-5523-2345-A1CC-6066A4D2F1CA}" dt="2024-02-29T23:24:52.788" v="30" actId="20577"/>
          <ac:spMkLst>
            <pc:docMk/>
            <pc:sldMk cId="1503572767" sldId="271"/>
            <ac:spMk id="7" creationId="{02FBD4CB-AC17-235A-322B-DC7720832C41}"/>
          </ac:spMkLst>
        </pc:spChg>
        <pc:picChg chg="add mod">
          <ac:chgData name="Brittany King" userId="eae03ea5-1851-4085-8957-56991909bff6" providerId="ADAL" clId="{A7BC6E9B-5523-2345-A1CC-6066A4D2F1CA}" dt="2024-02-19T22:48:38.242" v="7" actId="167"/>
          <ac:picMkLst>
            <pc:docMk/>
            <pc:sldMk cId="1503572767" sldId="271"/>
            <ac:picMk id="4" creationId="{4B0B7CA6-6A84-0B91-0EBC-6AAC1F39DD5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B6A1C-573A-C84E-A9C2-ADCA83F30E3E}" type="datetimeFigureOut">
              <a:rPr lang="en-US" smtClean="0"/>
              <a:pPr/>
              <a:t>3/5/24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43F61-4634-6E4D-AD54-6F50AAC4C5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37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C9D79-9A7E-3243-B0B6-7350C2A2302E}" type="datetimeFigureOut">
              <a:rPr lang="en-US" smtClean="0"/>
              <a:pPr/>
              <a:t>3/5/24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DB7B7-3074-0A4F-9923-67DEEA56A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93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30773" y="1818640"/>
            <a:ext cx="8534400" cy="833756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0773" y="2905760"/>
            <a:ext cx="8534400" cy="8026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40137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4554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i="0" kern="1200">
          <a:solidFill>
            <a:schemeClr val="accent1"/>
          </a:solidFill>
          <a:latin typeface="+mj-lt"/>
          <a:ea typeface="+mj-ea"/>
          <a:cs typeface="Avenir Next Demi Bold"/>
        </a:defRPr>
      </a:lvl1pPr>
    </p:titleStyle>
    <p:bodyStyle>
      <a:lvl1pPr marL="0" marR="0" indent="0" algn="l" defTabSz="457200" rtl="0" eaLnBrk="1" fontAlgn="auto" latinLnBrk="0" hangingPunct="1">
        <a:lnSpc>
          <a:spcPts val="3200"/>
        </a:lnSpc>
        <a:spcBef>
          <a:spcPts val="200"/>
        </a:spcBef>
        <a:spcAft>
          <a:spcPts val="1200"/>
        </a:spcAft>
        <a:buClrTx/>
        <a:buSzTx/>
        <a:buFont typeface="Arial"/>
        <a:buNone/>
        <a:tabLst/>
        <a:defRPr sz="3000" b="1" i="0" kern="1200" cap="none" baseline="0">
          <a:solidFill>
            <a:schemeClr val="tx2"/>
          </a:solidFill>
          <a:latin typeface="+mj-lt"/>
          <a:ea typeface="+mn-ea"/>
          <a:cs typeface="Archer Book" panose="02000000000000000000" pitchFamily="50" charset="0"/>
        </a:defRPr>
      </a:lvl1pPr>
      <a:lvl2pPr marL="0" marR="0" indent="0" algn="l" defTabSz="457200" rtl="0" eaLnBrk="1" fontAlgn="auto" latinLnBrk="0" hangingPunct="1">
        <a:lnSpc>
          <a:spcPts val="2600"/>
        </a:lnSpc>
        <a:spcBef>
          <a:spcPts val="0"/>
        </a:spcBef>
        <a:spcAft>
          <a:spcPts val="1200"/>
        </a:spcAft>
        <a:buClrTx/>
        <a:buSzTx/>
        <a:buFont typeface="Arial"/>
        <a:buNone/>
        <a:tabLst/>
        <a:defRPr sz="2400" b="1" i="0" kern="1200" cap="none">
          <a:solidFill>
            <a:schemeClr val="tx1"/>
          </a:solidFill>
          <a:latin typeface="Archer Book" panose="02000000000000000000" pitchFamily="50" charset="0"/>
          <a:ea typeface="+mn-ea"/>
          <a:cs typeface="Angsana New" panose="020B0502040204020203" pitchFamily="18" charset="-34"/>
        </a:defRPr>
      </a:lvl2pPr>
      <a:lvl3pPr marL="571500" marR="0" indent="-279400" algn="l" defTabSz="457200" rtl="0" eaLnBrk="1" fontAlgn="auto" latinLnBrk="0" hangingPunct="1">
        <a:lnSpc>
          <a:spcPts val="2400"/>
        </a:lnSpc>
        <a:spcBef>
          <a:spcPts val="0"/>
        </a:spcBef>
        <a:spcAft>
          <a:spcPts val="1200"/>
        </a:spcAft>
        <a:buClrTx/>
        <a:buSzTx/>
        <a:buFont typeface="Arial"/>
        <a:buChar char="•"/>
        <a:tabLst>
          <a:tab pos="571500" algn="l"/>
        </a:tabLst>
        <a:defRPr sz="2200" b="1" i="0" kern="1200" cap="none" baseline="0">
          <a:solidFill>
            <a:schemeClr val="tx1"/>
          </a:solidFill>
          <a:latin typeface="+mj-lt"/>
          <a:ea typeface="+mn-ea"/>
          <a:cs typeface="Archer Book" panose="02000000000000000000" pitchFamily="50" charset="0"/>
        </a:defRPr>
      </a:lvl3pPr>
      <a:lvl4pPr marL="530352" marR="0" indent="-256032" algn="l" defTabSz="457200" rtl="0" eaLnBrk="1" fontAlgn="auto" latinLnBrk="0" hangingPunct="1">
        <a:lnSpc>
          <a:spcPct val="100000"/>
        </a:lnSpc>
        <a:spcBef>
          <a:spcPts val="200"/>
        </a:spcBef>
        <a:spcAft>
          <a:spcPts val="1200"/>
        </a:spcAft>
        <a:buClrTx/>
        <a:buSzPct val="94000"/>
        <a:buFont typeface="Arial"/>
        <a:buNone/>
        <a:tabLst/>
        <a:defRPr sz="2200" b="1" i="0" kern="1200" cap="none" baseline="0">
          <a:solidFill>
            <a:schemeClr val="tx1"/>
          </a:solidFill>
          <a:latin typeface="+mj-lt"/>
          <a:ea typeface="+mn-ea"/>
          <a:cs typeface="Archer Book" panose="02000000000000000000" pitchFamily="50" charset="0"/>
        </a:defRPr>
      </a:lvl4pPr>
      <a:lvl5pPr marL="0" indent="0" algn="l" defTabSz="457200" rtl="0" eaLnBrk="1" latinLnBrk="0" hangingPunct="1">
        <a:spcBef>
          <a:spcPts val="200"/>
        </a:spcBef>
        <a:spcAft>
          <a:spcPts val="0"/>
        </a:spcAft>
        <a:buFont typeface="Arial"/>
        <a:buNone/>
        <a:defRPr sz="1800" b="1" i="1" kern="1200" cap="none" spc="0">
          <a:solidFill>
            <a:srgbClr val="9C9D97"/>
          </a:solidFill>
          <a:latin typeface="+mj-lt"/>
          <a:ea typeface="+mn-ea"/>
          <a:cs typeface="Archer Book" panose="02000000000000000000" pitchFamily="50" charset="0"/>
        </a:defRPr>
      </a:lvl5pPr>
      <a:lvl6pPr marL="0" marR="0" indent="0" algn="l" defTabSz="457200" rtl="0" eaLnBrk="1" fontAlgn="auto" latinLnBrk="0" hangingPunct="1">
        <a:lnSpc>
          <a:spcPct val="100000"/>
        </a:lnSpc>
        <a:spcBef>
          <a:spcPts val="200"/>
        </a:spcBef>
        <a:spcAft>
          <a:spcPts val="0"/>
        </a:spcAft>
        <a:buClrTx/>
        <a:buSzTx/>
        <a:buFont typeface="Arial"/>
        <a:buNone/>
        <a:tabLst/>
        <a:defRPr sz="1400" kern="1200" cap="all" spc="300">
          <a:solidFill>
            <a:schemeClr val="accent6"/>
          </a:solidFill>
          <a:latin typeface="+mn-lt"/>
          <a:ea typeface="+mn-ea"/>
          <a:cs typeface="+mn-cs"/>
        </a:defRPr>
      </a:lvl6pPr>
      <a:lvl7pPr marL="0" indent="0" algn="l" defTabSz="457200" rtl="0" eaLnBrk="1" latinLnBrk="0" hangingPunct="1">
        <a:spcBef>
          <a:spcPts val="200"/>
        </a:spcBef>
        <a:buFont typeface="Arial"/>
        <a:buNone/>
        <a:defRPr sz="1400" kern="1200" cap="all" spc="300">
          <a:solidFill>
            <a:srgbClr val="9C9D97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background with a few spots&#10;&#10;Description automatically generated with medium confidence">
            <a:extLst>
              <a:ext uri="{FF2B5EF4-FFF2-40B4-BE49-F238E27FC236}">
                <a16:creationId xmlns:a16="http://schemas.microsoft.com/office/drawing/2014/main" id="{4B0B7CA6-6A84-0B91-0EBC-6AAC1F39D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" y="-1"/>
            <a:ext cx="12188694" cy="68580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F6FBCBF-A2F0-FCCF-8610-32DF9904EF2F}"/>
              </a:ext>
            </a:extLst>
          </p:cNvPr>
          <p:cNvSpPr/>
          <p:nvPr/>
        </p:nvSpPr>
        <p:spPr>
          <a:xfrm>
            <a:off x="1027583" y="0"/>
            <a:ext cx="10136835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241300" sx="101000" sy="101000" algn="ctr" rotWithShape="0">
              <a:srgbClr val="080808">
                <a:alpha val="4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4F77E998-F567-8D73-1487-31BBE4FAF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743" y="490752"/>
            <a:ext cx="8814514" cy="125165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BAEF1DD-7B47-D90C-FCE2-0C9B6D1EA44D}"/>
              </a:ext>
            </a:extLst>
          </p:cNvPr>
          <p:cNvGrpSpPr/>
          <p:nvPr/>
        </p:nvGrpSpPr>
        <p:grpSpPr>
          <a:xfrm>
            <a:off x="1989483" y="2181479"/>
            <a:ext cx="8213035" cy="1948485"/>
            <a:chOff x="2011680" y="2181479"/>
            <a:chExt cx="8213035" cy="1948485"/>
          </a:xfrm>
        </p:grpSpPr>
        <p:pic>
          <p:nvPicPr>
            <p:cNvPr id="10" name="Picture 9" descr="Logo&#10;&#10;Description automatically generated">
              <a:extLst>
                <a:ext uri="{FF2B5EF4-FFF2-40B4-BE49-F238E27FC236}">
                  <a16:creationId xmlns:a16="http://schemas.microsoft.com/office/drawing/2014/main" id="{5C915003-7300-EE46-E818-C12CDE966D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1580" b="22689"/>
            <a:stretch/>
          </p:blipFill>
          <p:spPr>
            <a:xfrm>
              <a:off x="7934097" y="2181479"/>
              <a:ext cx="2290618" cy="194848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5CE9105-4A2B-7420-C142-FCD88178F832}"/>
                </a:ext>
              </a:extLst>
            </p:cNvPr>
            <p:cNvSpPr txBox="1"/>
            <p:nvPr/>
          </p:nvSpPr>
          <p:spPr>
            <a:xfrm>
              <a:off x="2011680" y="2278558"/>
              <a:ext cx="565002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90"/>
                  </a:solidFill>
                  <a:effectLst/>
                  <a:uLnTx/>
                  <a:uFillTx/>
                  <a:latin typeface="Segoe UI"/>
                  <a:ea typeface="+mj-ea"/>
                  <a:cs typeface="Segoe UI Semibold" panose="020B0702040204020203" pitchFamily="34" charset="0"/>
                </a:rPr>
                <a:t>Thank you for your generous support of the Easter Special Offering!</a:t>
              </a:r>
              <a:endParaRPr lang="en-US" dirty="0"/>
            </a:p>
          </p:txBody>
        </p:sp>
      </p:grpSp>
      <p:sp>
        <p:nvSpPr>
          <p:cNvPr id="7" name="Subtitle 2">
            <a:extLst>
              <a:ext uri="{FF2B5EF4-FFF2-40B4-BE49-F238E27FC236}">
                <a16:creationId xmlns:a16="http://schemas.microsoft.com/office/drawing/2014/main" id="{02FBD4CB-AC17-235A-322B-DC7720832C41}"/>
              </a:ext>
            </a:extLst>
          </p:cNvPr>
          <p:cNvSpPr txBox="1">
            <a:spLocks/>
          </p:cNvSpPr>
          <p:nvPr/>
        </p:nvSpPr>
        <p:spPr>
          <a:xfrm>
            <a:off x="1688743" y="4518231"/>
            <a:ext cx="8814514" cy="222086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ts val="3200"/>
              </a:lnSpc>
              <a:spcBef>
                <a:spcPts val="2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 sz="3000" b="1" i="0" kern="1200" cap="none" baseline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cher Book" panose="02000000000000000000" pitchFamily="50" charset="0"/>
              </a:defRPr>
            </a:lvl1pPr>
            <a:lvl2pPr marL="457200" marR="0" indent="0" algn="ctr" defTabSz="4572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 sz="2400" b="1" i="0" kern="1200" cap="none">
                <a:solidFill>
                  <a:schemeClr val="tx1">
                    <a:tint val="75000"/>
                  </a:schemeClr>
                </a:solidFill>
                <a:latin typeface="Archer Book" panose="02000000000000000000" pitchFamily="50" charset="0"/>
                <a:ea typeface="+mn-ea"/>
                <a:cs typeface="Angsana New" panose="020B0502040204020203" pitchFamily="18" charset="-34"/>
              </a:defRPr>
            </a:lvl2pPr>
            <a:lvl3pPr marL="914400" marR="0" indent="0" algn="ctr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None/>
              <a:tabLst>
                <a:tab pos="571500" algn="l"/>
              </a:tabLst>
              <a:defRPr sz="2200" b="1" i="0" kern="1200" cap="none" baseline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cher Book" panose="02000000000000000000" pitchFamily="50" charset="0"/>
              </a:defRPr>
            </a:lvl3pPr>
            <a:lvl4pPr marL="1371600" marR="0" indent="0" algn="ctr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buClrTx/>
              <a:buSzPct val="94000"/>
              <a:buFont typeface="Arial"/>
              <a:buNone/>
              <a:tabLst/>
              <a:defRPr sz="2200" b="1" i="0" kern="1200" cap="none" baseline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cher Book" panose="02000000000000000000" pitchFamily="50" charset="0"/>
              </a:defRPr>
            </a:lvl4pPr>
            <a:lvl5pPr marL="1828800" indent="0" algn="ctr" defTabSz="457200" rtl="0" eaLnBrk="1" latinLnBrk="0" hangingPunct="1">
              <a:spcBef>
                <a:spcPts val="200"/>
              </a:spcBef>
              <a:spcAft>
                <a:spcPts val="0"/>
              </a:spcAft>
              <a:buFont typeface="Arial"/>
              <a:buNone/>
              <a:defRPr sz="1800" b="1" i="1" kern="1200" cap="none" spc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cher Book" panose="02000000000000000000" pitchFamily="50" charset="0"/>
              </a:defRPr>
            </a:lvl5pPr>
            <a:lvl6pPr marL="2286000" marR="0" indent="0" algn="ctr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kern="1200" cap="all" spc="3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200"/>
              </a:spcBef>
              <a:buFont typeface="Arial"/>
              <a:buNone/>
              <a:defRPr sz="1400" kern="1200" cap="all" spc="3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Easter Special Offering assists General Ministries, including the NBA. </a:t>
            </a:r>
            <a:r>
              <a:rPr lang="en-US" sz="2000" b="0" dirty="0">
                <a:solidFill>
                  <a:schemeClr val="tx2"/>
                </a:solidFill>
                <a:latin typeface="Segoe UI" panose="020B0502040204020203" pitchFamily="34" charset="0"/>
              </a:rPr>
              <a:t>This funding supports </a:t>
            </a:r>
            <a:r>
              <a:rPr lang="en-US" sz="2000" dirty="0">
                <a:solidFill>
                  <a:schemeClr val="tx2"/>
                </a:solidFill>
                <a:latin typeface="Segoe UI" panose="020B0502040204020203" pitchFamily="34" charset="0"/>
              </a:rPr>
              <a:t>empowered, sustained leaders</a:t>
            </a:r>
            <a:r>
              <a:rPr lang="en-US" sz="2000" b="0" dirty="0">
                <a:solidFill>
                  <a:schemeClr val="tx2"/>
                </a:solidFill>
                <a:latin typeface="Segoe UI" panose="020B0502040204020203" pitchFamily="34" charset="0"/>
              </a:rPr>
              <a:t> and </a:t>
            </a:r>
            <a:r>
              <a:rPr lang="en-US" sz="2000" dirty="0">
                <a:solidFill>
                  <a:schemeClr val="tx2"/>
                </a:solidFill>
                <a:latin typeface="Segoe UI" panose="020B0502040204020203" pitchFamily="34" charset="0"/>
              </a:rPr>
              <a:t>innovative, effective social enterprises toward</a:t>
            </a:r>
            <a:r>
              <a:rPr lang="en-US" sz="2000" b="0" dirty="0">
                <a:solidFill>
                  <a:schemeClr val="tx2"/>
                </a:solidFill>
                <a:latin typeface="Segoe UI" panose="020B0502040204020203" pitchFamily="34" charset="0"/>
              </a:rPr>
              <a:t> liberated communities and a more just world. Thank you for </a:t>
            </a:r>
            <a:r>
              <a:rPr lang="en-US" sz="2000" b="0">
                <a:solidFill>
                  <a:schemeClr val="tx2"/>
                </a:solidFill>
                <a:latin typeface="Segoe UI" panose="020B0502040204020203" pitchFamily="34" charset="0"/>
              </a:rPr>
              <a:t>supporting our </a:t>
            </a:r>
            <a:r>
              <a:rPr lang="en-US" sz="2000" b="0" dirty="0">
                <a:solidFill>
                  <a:schemeClr val="tx2"/>
                </a:solidFill>
                <a:latin typeface="Segoe UI" panose="020B0502040204020203" pitchFamily="34" charset="0"/>
              </a:rPr>
              <a:t>bold visions!</a:t>
            </a:r>
            <a:r>
              <a:rPr lang="en-US" sz="2000" b="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Learn more about how the NBA partners with leaders, congregations, and nonprofit ministries at </a:t>
            </a:r>
            <a:r>
              <a:rPr lang="en-US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www.NBAcares.org</a:t>
            </a: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3572767"/>
      </p:ext>
    </p:extLst>
  </p:cSld>
  <p:clrMapOvr>
    <a:masterClrMapping/>
  </p:clrMapOvr>
</p:sld>
</file>

<file path=ppt/theme/theme1.xml><?xml version="1.0" encoding="utf-8"?>
<a:theme xmlns:a="http://schemas.openxmlformats.org/drawingml/2006/main" name="NBA Powerpoint v1 FCC Peoria Jan2015">
  <a:themeElements>
    <a:clrScheme name="NBA Color Palette 1">
      <a:dk1>
        <a:srgbClr val="006690"/>
      </a:dk1>
      <a:lt1>
        <a:srgbClr val="FFFFFE"/>
      </a:lt1>
      <a:dk2>
        <a:srgbClr val="575A5D"/>
      </a:dk2>
      <a:lt2>
        <a:srgbClr val="FFFFFF"/>
      </a:lt2>
      <a:accent1>
        <a:srgbClr val="34B5D0"/>
      </a:accent1>
      <a:accent2>
        <a:srgbClr val="E34E35"/>
      </a:accent2>
      <a:accent3>
        <a:srgbClr val="5A8E22"/>
      </a:accent3>
      <a:accent4>
        <a:srgbClr val="AF292E"/>
      </a:accent4>
      <a:accent5>
        <a:srgbClr val="FF6418"/>
      </a:accent5>
      <a:accent6>
        <a:srgbClr val="FED900"/>
      </a:accent6>
      <a:hlink>
        <a:srgbClr val="34B5D0"/>
      </a:hlink>
      <a:folHlink>
        <a:srgbClr val="006690"/>
      </a:folHlink>
    </a:clrScheme>
    <a:fontScheme name="Custom 1">
      <a:majorFont>
        <a:latin typeface="Segoe UI"/>
        <a:ea typeface=""/>
        <a:cs typeface=""/>
      </a:majorFont>
      <a:minorFont>
        <a:latin typeface="Rockwel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4be3f3e5-0637-42de-a35c-73a52548c07d">2014</year>
    <lcf76f155ced4ddcb4097134ff3c332f xmlns="4be3f3e5-0637-42de-a35c-73a52548c07d">
      <Terms xmlns="http://schemas.microsoft.com/office/infopath/2007/PartnerControls"/>
    </lcf76f155ced4ddcb4097134ff3c332f>
    <TaxCatchAll xmlns="e0cd1d3f-795d-403c-9c5a-f33629f9bdf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76F293EA9BB740A752CA1BB93C795C" ma:contentTypeVersion="23" ma:contentTypeDescription="Create a new document." ma:contentTypeScope="" ma:versionID="d21f2199e1c1b2bc1f21945b1dbaef6f">
  <xsd:schema xmlns:xsd="http://www.w3.org/2001/XMLSchema" xmlns:xs="http://www.w3.org/2001/XMLSchema" xmlns:p="http://schemas.microsoft.com/office/2006/metadata/properties" xmlns:ns2="4be3f3e5-0637-42de-a35c-73a52548c07d" xmlns:ns3="466633d0-b9ec-4082-9a9a-2983bc93ae1d" xmlns:ns4="e0cd1d3f-795d-403c-9c5a-f33629f9bdfe" targetNamespace="http://schemas.microsoft.com/office/2006/metadata/properties" ma:root="true" ma:fieldsID="ab672d8aec16b4eedfbe38c3822faa7c" ns2:_="" ns3:_="" ns4:_="">
    <xsd:import namespace="4be3f3e5-0637-42de-a35c-73a52548c07d"/>
    <xsd:import namespace="466633d0-b9ec-4082-9a9a-2983bc93ae1d"/>
    <xsd:import namespace="e0cd1d3f-795d-403c-9c5a-f33629f9bdfe"/>
    <xsd:element name="properties">
      <xsd:complexType>
        <xsd:sequence>
          <xsd:element name="documentManagement">
            <xsd:complexType>
              <xsd:all>
                <xsd:element ref="ns2:yea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4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e3f3e5-0637-42de-a35c-73a52548c07d" elementFormDefault="qualified">
    <xsd:import namespace="http://schemas.microsoft.com/office/2006/documentManagement/types"/>
    <xsd:import namespace="http://schemas.microsoft.com/office/infopath/2007/PartnerControls"/>
    <xsd:element name="year" ma:index="8" nillable="true" ma:displayName="year" ma:default="2014" ma:format="Dropdown" ma:indexed="true" ma:internalName="year">
      <xsd:simpleType>
        <xsd:restriction base="dms:Choice">
          <xsd:enumeration value="2014"/>
          <xsd:enumeration value="2013"/>
          <xsd:enumeration value="2012"/>
        </xsd:restriction>
      </xsd:simpleType>
    </xsd:element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d2ccaacd-1238-43c8-a913-f78b364917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6633d0-b9ec-4082-9a9a-2983bc93ae1d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cd1d3f-795d-403c-9c5a-f33629f9bdfe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e7ac1dd4-c567-4777-91a8-46c0c1c832c6}" ma:internalName="TaxCatchAll" ma:showField="CatchAllData" ma:web="e0cd1d3f-795d-403c-9c5a-f33629f9bd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DB8F7C-97EC-4430-A3E1-973F91FCD6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DA2A1E-778C-4619-8080-23A01B05CA19}">
  <ds:schemaRefs>
    <ds:schemaRef ds:uri="http://schemas.openxmlformats.org/package/2006/metadata/core-properties"/>
    <ds:schemaRef ds:uri="4be3f3e5-0637-42de-a35c-73a52548c07d"/>
    <ds:schemaRef ds:uri="466633d0-b9ec-4082-9a9a-2983bc93ae1d"/>
    <ds:schemaRef ds:uri="http://purl.org/dc/terms/"/>
    <ds:schemaRef ds:uri="e0cd1d3f-795d-403c-9c5a-f33629f9bdfe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B1C445F-9489-49DC-B85E-F1BEB6D6FD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e3f3e5-0637-42de-a35c-73a52548c07d"/>
    <ds:schemaRef ds:uri="466633d0-b9ec-4082-9a9a-2983bc93ae1d"/>
    <ds:schemaRef ds:uri="e0cd1d3f-795d-403c-9c5a-f33629f9bd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NBA Powerpoint v1 FCC Peoria Jan2015.potx</Template>
  <TotalTime>846</TotalTime>
  <Words>76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Segoe UI</vt:lpstr>
      <vt:lpstr>Archer Book</vt:lpstr>
      <vt:lpstr>Arial</vt:lpstr>
      <vt:lpstr>Calibri</vt:lpstr>
      <vt:lpstr>NBA Powerpoint v1 FCC Peoria Jan2015</vt:lpstr>
      <vt:lpstr>PowerPoint Presentation</vt:lpstr>
    </vt:vector>
  </TitlesOfParts>
  <Company>IUPUI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Herbert</dc:creator>
  <cp:lastModifiedBy>Brittany King</cp:lastModifiedBy>
  <cp:revision>59</cp:revision>
  <dcterms:created xsi:type="dcterms:W3CDTF">2013-07-10T19:45:19Z</dcterms:created>
  <dcterms:modified xsi:type="dcterms:W3CDTF">2024-03-05T23:53:14Z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0x010100CE76F293EA9BB740A752CA1BB93C795C</vt:lpwstr>
  </property>
  <property fmtid="{D5CDD505-2E9C-101B-9397-08002B2CF9AE}" pid="3" name="MediaServiceImageTags">
    <vt:lpwstr/>
  </property>
</Properties>
</file>